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wmf" ContentType="image/x-wm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4.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 id="2147483673" r:id="rId2"/>
    <p:sldMasterId id="2147483686" r:id="rId3"/>
    <p:sldMasterId id="2147483698" r:id="rId4"/>
    <p:sldMasterId id="2147483710" r:id="rId5"/>
  </p:sldMasterIdLst>
  <p:notesMasterIdLst>
    <p:notesMasterId r:id="rId42"/>
  </p:notesMasterIdLst>
  <p:handoutMasterIdLst>
    <p:handoutMasterId r:id="rId43"/>
  </p:handoutMasterIdLst>
  <p:sldIdLst>
    <p:sldId id="324" r:id="rId6"/>
    <p:sldId id="307" r:id="rId7"/>
    <p:sldId id="257" r:id="rId8"/>
    <p:sldId id="335" r:id="rId9"/>
    <p:sldId id="336" r:id="rId10"/>
    <p:sldId id="271" r:id="rId11"/>
    <p:sldId id="270" r:id="rId12"/>
    <p:sldId id="259" r:id="rId13"/>
    <p:sldId id="260" r:id="rId14"/>
    <p:sldId id="263" r:id="rId15"/>
    <p:sldId id="261" r:id="rId16"/>
    <p:sldId id="269" r:id="rId17"/>
    <p:sldId id="272" r:id="rId18"/>
    <p:sldId id="276" r:id="rId19"/>
    <p:sldId id="274" r:id="rId20"/>
    <p:sldId id="316" r:id="rId21"/>
    <p:sldId id="286" r:id="rId22"/>
    <p:sldId id="288" r:id="rId23"/>
    <p:sldId id="321" r:id="rId24"/>
    <p:sldId id="322" r:id="rId25"/>
    <p:sldId id="265" r:id="rId26"/>
    <p:sldId id="283" r:id="rId27"/>
    <p:sldId id="337" r:id="rId28"/>
    <p:sldId id="290" r:id="rId29"/>
    <p:sldId id="291" r:id="rId30"/>
    <p:sldId id="292" r:id="rId31"/>
    <p:sldId id="293" r:id="rId32"/>
    <p:sldId id="294" r:id="rId33"/>
    <p:sldId id="295" r:id="rId34"/>
    <p:sldId id="296" r:id="rId35"/>
    <p:sldId id="319" r:id="rId36"/>
    <p:sldId id="297" r:id="rId37"/>
    <p:sldId id="300" r:id="rId38"/>
    <p:sldId id="308" r:id="rId39"/>
    <p:sldId id="302" r:id="rId40"/>
    <p:sldId id="325" r:id="rId41"/>
  </p:sldIdLst>
  <p:sldSz cx="10058400" cy="5659438"/>
  <p:notesSz cx="9866313" cy="6735763"/>
  <p:defaultTextStyle>
    <a:defPPr>
      <a:defRPr lang="en-US"/>
    </a:defPPr>
    <a:lvl1pPr marL="0" algn="l" defTabSz="1005566" rtl="0" eaLnBrk="1" latinLnBrk="0" hangingPunct="1">
      <a:defRPr sz="2000" kern="1200">
        <a:solidFill>
          <a:schemeClr val="tx1"/>
        </a:solidFill>
        <a:latin typeface="+mn-lt"/>
        <a:ea typeface="+mn-ea"/>
        <a:cs typeface="+mn-cs"/>
      </a:defRPr>
    </a:lvl1pPr>
    <a:lvl2pPr marL="502783" algn="l" defTabSz="1005566" rtl="0" eaLnBrk="1" latinLnBrk="0" hangingPunct="1">
      <a:defRPr sz="2000" kern="1200">
        <a:solidFill>
          <a:schemeClr val="tx1"/>
        </a:solidFill>
        <a:latin typeface="+mn-lt"/>
        <a:ea typeface="+mn-ea"/>
        <a:cs typeface="+mn-cs"/>
      </a:defRPr>
    </a:lvl2pPr>
    <a:lvl3pPr marL="1005566" algn="l" defTabSz="1005566" rtl="0" eaLnBrk="1" latinLnBrk="0" hangingPunct="1">
      <a:defRPr sz="2000" kern="1200">
        <a:solidFill>
          <a:schemeClr val="tx1"/>
        </a:solidFill>
        <a:latin typeface="+mn-lt"/>
        <a:ea typeface="+mn-ea"/>
        <a:cs typeface="+mn-cs"/>
      </a:defRPr>
    </a:lvl3pPr>
    <a:lvl4pPr marL="1508349" algn="l" defTabSz="1005566" rtl="0" eaLnBrk="1" latinLnBrk="0" hangingPunct="1">
      <a:defRPr sz="2000" kern="1200">
        <a:solidFill>
          <a:schemeClr val="tx1"/>
        </a:solidFill>
        <a:latin typeface="+mn-lt"/>
        <a:ea typeface="+mn-ea"/>
        <a:cs typeface="+mn-cs"/>
      </a:defRPr>
    </a:lvl4pPr>
    <a:lvl5pPr marL="2011131" algn="l" defTabSz="1005566" rtl="0" eaLnBrk="1" latinLnBrk="0" hangingPunct="1">
      <a:defRPr sz="2000" kern="1200">
        <a:solidFill>
          <a:schemeClr val="tx1"/>
        </a:solidFill>
        <a:latin typeface="+mn-lt"/>
        <a:ea typeface="+mn-ea"/>
        <a:cs typeface="+mn-cs"/>
      </a:defRPr>
    </a:lvl5pPr>
    <a:lvl6pPr marL="2513914" algn="l" defTabSz="1005566" rtl="0" eaLnBrk="1" latinLnBrk="0" hangingPunct="1">
      <a:defRPr sz="2000" kern="1200">
        <a:solidFill>
          <a:schemeClr val="tx1"/>
        </a:solidFill>
        <a:latin typeface="+mn-lt"/>
        <a:ea typeface="+mn-ea"/>
        <a:cs typeface="+mn-cs"/>
      </a:defRPr>
    </a:lvl6pPr>
    <a:lvl7pPr marL="3016697" algn="l" defTabSz="1005566" rtl="0" eaLnBrk="1" latinLnBrk="0" hangingPunct="1">
      <a:defRPr sz="2000" kern="1200">
        <a:solidFill>
          <a:schemeClr val="tx1"/>
        </a:solidFill>
        <a:latin typeface="+mn-lt"/>
        <a:ea typeface="+mn-ea"/>
        <a:cs typeface="+mn-cs"/>
      </a:defRPr>
    </a:lvl7pPr>
    <a:lvl8pPr marL="3519480" algn="l" defTabSz="1005566" rtl="0" eaLnBrk="1" latinLnBrk="0" hangingPunct="1">
      <a:defRPr sz="2000" kern="1200">
        <a:solidFill>
          <a:schemeClr val="tx1"/>
        </a:solidFill>
        <a:latin typeface="+mn-lt"/>
        <a:ea typeface="+mn-ea"/>
        <a:cs typeface="+mn-cs"/>
      </a:defRPr>
    </a:lvl8pPr>
    <a:lvl9pPr marL="4022263" algn="l" defTabSz="1005566" rtl="0" eaLnBrk="1" latinLnBrk="0" hangingPunct="1">
      <a:defRPr sz="20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86">
          <p15:clr>
            <a:srgbClr val="A4A3A4"/>
          </p15:clr>
        </p15:guide>
        <p15:guide id="2" pos="6019">
          <p15:clr>
            <a:srgbClr val="A4A3A4"/>
          </p15:clr>
        </p15:guide>
        <p15:guide id="3" pos="432">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mruta Narkhede" initials="AN" lastIdx="21" clrIdx="0"/>
  <p:cmAuthor id="1" name="Nupur Gupta" initials="NG" lastIdx="1" clrIdx="1">
    <p:extLst>
      <p:ext uri="{19B8F6BF-5375-455C-9EA6-DF929625EA0E}">
        <p15:presenceInfo xmlns:p15="http://schemas.microsoft.com/office/powerpoint/2012/main" userId="S-1-5-21-1343024091-1637723038-725345543-146887" providerId="AD"/>
      </p:ext>
    </p:extLst>
  </p:cmAuthor>
  <p:cmAuthor id="2" name="Mallikarjuna Thota" initials="MT" lastIdx="1" clrIdx="2">
    <p:extLst>
      <p:ext uri="{19B8F6BF-5375-455C-9EA6-DF929625EA0E}">
        <p15:presenceInfo xmlns:p15="http://schemas.microsoft.com/office/powerpoint/2012/main" userId="S::mallikarjunat@cybage.com::45ff27b3-8b39-44a9-89f8-bd0c4b0db86a"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B4F60"/>
    <a:srgbClr val="00B8F1"/>
    <a:srgbClr val="3C4855"/>
    <a:srgbClr val="32B9FC"/>
    <a:srgbClr val="2B3B4B"/>
    <a:srgbClr val="349FD6"/>
    <a:srgbClr val="3789B5"/>
    <a:srgbClr val="E6E6E6"/>
    <a:srgbClr val="387496"/>
    <a:srgbClr val="39617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4249" autoAdjust="0"/>
  </p:normalViewPr>
  <p:slideViewPr>
    <p:cSldViewPr>
      <p:cViewPr varScale="1">
        <p:scale>
          <a:sx n="87" d="100"/>
          <a:sy n="87" d="100"/>
        </p:scale>
        <p:origin x="648" y="78"/>
      </p:cViewPr>
      <p:guideLst>
        <p:guide orient="horz" pos="486"/>
        <p:guide pos="6019"/>
        <p:guide pos="432"/>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notesMaster" Target="notesMasters/notesMaster1.xml"/><Relationship Id="rId47" Type="http://schemas.openxmlformats.org/officeDocument/2006/relationships/theme" Target="theme/theme1.xml"/><Relationship Id="rId7" Type="http://schemas.openxmlformats.org/officeDocument/2006/relationships/slide" Target="slides/slide2.xml"/><Relationship Id="rId2" Type="http://schemas.openxmlformats.org/officeDocument/2006/relationships/slideMaster" Target="slideMasters/slideMaster2.xml"/><Relationship Id="rId16" Type="http://schemas.openxmlformats.org/officeDocument/2006/relationships/slide" Target="slides/slide11.xml"/><Relationship Id="rId29" Type="http://schemas.openxmlformats.org/officeDocument/2006/relationships/slide" Target="slides/slide24.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presProps" Target="presProps.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commentAuthors" Target="commentAuthors.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handoutMaster" Target="handoutMasters/handoutMaster1.xml"/><Relationship Id="rId48" Type="http://schemas.openxmlformats.org/officeDocument/2006/relationships/tableStyles" Target="tableStyles.xml"/><Relationship Id="rId8" Type="http://schemas.openxmlformats.org/officeDocument/2006/relationships/slide" Target="slides/slide3.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viewProps" Target="viewProps.xml"/><Relationship Id="rId20" Type="http://schemas.openxmlformats.org/officeDocument/2006/relationships/slide" Target="slides/slide15.xml"/><Relationship Id="rId41" Type="http://schemas.openxmlformats.org/officeDocument/2006/relationships/slide" Target="slides/slide36.xml"/></Relationships>
</file>

<file path=ppt/drawings/_rels/vmlDrawing1.vml.rels><?xml version="1.0" encoding="UTF-8" standalone="yes"?>
<Relationships xmlns="http://schemas.openxmlformats.org/package/2006/relationships"><Relationship Id="rId8" Type="http://schemas.openxmlformats.org/officeDocument/2006/relationships/image" Target="../media/image38.wmf"/><Relationship Id="rId13" Type="http://schemas.openxmlformats.org/officeDocument/2006/relationships/image" Target="../media/image43.wmf"/><Relationship Id="rId18" Type="http://schemas.openxmlformats.org/officeDocument/2006/relationships/image" Target="../media/image48.wmf"/><Relationship Id="rId3" Type="http://schemas.openxmlformats.org/officeDocument/2006/relationships/image" Target="../media/image33.wmf"/><Relationship Id="rId7" Type="http://schemas.openxmlformats.org/officeDocument/2006/relationships/image" Target="../media/image37.wmf"/><Relationship Id="rId12" Type="http://schemas.openxmlformats.org/officeDocument/2006/relationships/image" Target="../media/image42.wmf"/><Relationship Id="rId17" Type="http://schemas.openxmlformats.org/officeDocument/2006/relationships/image" Target="../media/image47.wmf"/><Relationship Id="rId2" Type="http://schemas.openxmlformats.org/officeDocument/2006/relationships/image" Target="../media/image32.wmf"/><Relationship Id="rId16" Type="http://schemas.openxmlformats.org/officeDocument/2006/relationships/image" Target="../media/image46.wmf"/><Relationship Id="rId1" Type="http://schemas.openxmlformats.org/officeDocument/2006/relationships/image" Target="../media/image31.wmf"/><Relationship Id="rId6" Type="http://schemas.openxmlformats.org/officeDocument/2006/relationships/image" Target="../media/image36.wmf"/><Relationship Id="rId11" Type="http://schemas.openxmlformats.org/officeDocument/2006/relationships/image" Target="../media/image41.wmf"/><Relationship Id="rId5" Type="http://schemas.openxmlformats.org/officeDocument/2006/relationships/image" Target="../media/image35.wmf"/><Relationship Id="rId15" Type="http://schemas.openxmlformats.org/officeDocument/2006/relationships/image" Target="../media/image45.wmf"/><Relationship Id="rId10" Type="http://schemas.openxmlformats.org/officeDocument/2006/relationships/image" Target="../media/image40.wmf"/><Relationship Id="rId4" Type="http://schemas.openxmlformats.org/officeDocument/2006/relationships/image" Target="../media/image34.wmf"/><Relationship Id="rId9" Type="http://schemas.openxmlformats.org/officeDocument/2006/relationships/image" Target="../media/image39.wmf"/><Relationship Id="rId14" Type="http://schemas.openxmlformats.org/officeDocument/2006/relationships/image" Target="../media/image44.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02D5CAE-4348-4539-A976-5E59604BB1A2}"/>
              </a:ext>
            </a:extLst>
          </p:cNvPr>
          <p:cNvSpPr>
            <a:spLocks noGrp="1"/>
          </p:cNvSpPr>
          <p:nvPr>
            <p:ph type="hdr" sz="quarter"/>
          </p:nvPr>
        </p:nvSpPr>
        <p:spPr>
          <a:xfrm>
            <a:off x="0" y="0"/>
            <a:ext cx="4275138" cy="33813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B6C9AE6E-8CE1-47E0-AD5C-3B257FA359AE}"/>
              </a:ext>
            </a:extLst>
          </p:cNvPr>
          <p:cNvSpPr>
            <a:spLocks noGrp="1"/>
          </p:cNvSpPr>
          <p:nvPr>
            <p:ph type="dt" sz="quarter" idx="1"/>
          </p:nvPr>
        </p:nvSpPr>
        <p:spPr>
          <a:xfrm>
            <a:off x="5588000" y="0"/>
            <a:ext cx="4276725" cy="338138"/>
          </a:xfrm>
          <a:prstGeom prst="rect">
            <a:avLst/>
          </a:prstGeom>
        </p:spPr>
        <p:txBody>
          <a:bodyPr vert="horz" lIns="91440" tIns="45720" rIns="91440" bIns="45720" rtlCol="0"/>
          <a:lstStyle>
            <a:lvl1pPr algn="r">
              <a:defRPr sz="1200"/>
            </a:lvl1pPr>
          </a:lstStyle>
          <a:p>
            <a:fld id="{144FAF47-461F-4E39-97CF-3AC861C3760E}" type="datetimeFigureOut">
              <a:rPr lang="en-US" smtClean="0"/>
              <a:t>12/1/2020</a:t>
            </a:fld>
            <a:endParaRPr lang="en-US" dirty="0"/>
          </a:p>
        </p:txBody>
      </p:sp>
      <p:sp>
        <p:nvSpPr>
          <p:cNvPr id="4" name="Footer Placeholder 3">
            <a:extLst>
              <a:ext uri="{FF2B5EF4-FFF2-40B4-BE49-F238E27FC236}">
                <a16:creationId xmlns:a16="http://schemas.microsoft.com/office/drawing/2014/main" id="{60F7CDA3-FDBC-4353-A253-1DEC33944247}"/>
              </a:ext>
            </a:extLst>
          </p:cNvPr>
          <p:cNvSpPr>
            <a:spLocks noGrp="1"/>
          </p:cNvSpPr>
          <p:nvPr>
            <p:ph type="ftr" sz="quarter" idx="2"/>
          </p:nvPr>
        </p:nvSpPr>
        <p:spPr>
          <a:xfrm>
            <a:off x="0" y="6397625"/>
            <a:ext cx="4275138" cy="338138"/>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71412C53-8140-4E7A-88F1-5F93B978AC82}"/>
              </a:ext>
            </a:extLst>
          </p:cNvPr>
          <p:cNvSpPr>
            <a:spLocks noGrp="1"/>
          </p:cNvSpPr>
          <p:nvPr>
            <p:ph type="sldNum" sz="quarter" idx="3"/>
          </p:nvPr>
        </p:nvSpPr>
        <p:spPr>
          <a:xfrm>
            <a:off x="5588000" y="6397625"/>
            <a:ext cx="4276725" cy="338138"/>
          </a:xfrm>
          <a:prstGeom prst="rect">
            <a:avLst/>
          </a:prstGeom>
        </p:spPr>
        <p:txBody>
          <a:bodyPr vert="horz" lIns="91440" tIns="45720" rIns="91440" bIns="45720" rtlCol="0" anchor="b"/>
          <a:lstStyle>
            <a:lvl1pPr algn="r">
              <a:defRPr sz="1200"/>
            </a:lvl1pPr>
          </a:lstStyle>
          <a:p>
            <a:fld id="{73BF5927-6CA4-434D-9F24-223D542F5398}" type="slidenum">
              <a:rPr lang="en-US" smtClean="0"/>
              <a:t>‹#›</a:t>
            </a:fld>
            <a:endParaRPr lang="en-US" dirty="0"/>
          </a:p>
        </p:txBody>
      </p:sp>
    </p:spTree>
    <p:extLst>
      <p:ext uri="{BB962C8B-B14F-4D97-AF65-F5344CB8AC3E}">
        <p14:creationId xmlns:p14="http://schemas.microsoft.com/office/powerpoint/2010/main" val="2622567464"/>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275402" cy="33834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5589198" y="0"/>
            <a:ext cx="4275402" cy="338348"/>
          </a:xfrm>
          <a:prstGeom prst="rect">
            <a:avLst/>
          </a:prstGeom>
        </p:spPr>
        <p:txBody>
          <a:bodyPr vert="horz" lIns="91440" tIns="45720" rIns="91440" bIns="45720" rtlCol="0"/>
          <a:lstStyle>
            <a:lvl1pPr algn="r">
              <a:defRPr sz="1200"/>
            </a:lvl1pPr>
          </a:lstStyle>
          <a:p>
            <a:fld id="{F3B47075-42FC-4992-BFD6-71B1872E4AB2}" type="datetimeFigureOut">
              <a:rPr lang="en-US" smtClean="0"/>
              <a:t>12/1/2020</a:t>
            </a:fld>
            <a:endParaRPr lang="en-US" dirty="0"/>
          </a:p>
        </p:txBody>
      </p:sp>
      <p:sp>
        <p:nvSpPr>
          <p:cNvPr id="4" name="Slide Image Placeholder 3"/>
          <p:cNvSpPr>
            <a:spLocks noGrp="1" noRot="1" noChangeAspect="1"/>
          </p:cNvSpPr>
          <p:nvPr>
            <p:ph type="sldImg" idx="2"/>
          </p:nvPr>
        </p:nvSpPr>
        <p:spPr>
          <a:xfrm>
            <a:off x="2913063" y="841375"/>
            <a:ext cx="4040187" cy="22733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986632" y="3241587"/>
            <a:ext cx="7893050" cy="2652206"/>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397417"/>
            <a:ext cx="4275402" cy="33834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5589198" y="6397417"/>
            <a:ext cx="4275402" cy="338347"/>
          </a:xfrm>
          <a:prstGeom prst="rect">
            <a:avLst/>
          </a:prstGeom>
        </p:spPr>
        <p:txBody>
          <a:bodyPr vert="horz" lIns="91440" tIns="45720" rIns="91440" bIns="45720" rtlCol="0" anchor="b"/>
          <a:lstStyle>
            <a:lvl1pPr algn="r">
              <a:defRPr sz="1200"/>
            </a:lvl1pPr>
          </a:lstStyle>
          <a:p>
            <a:fld id="{600C82F4-2A69-4126-B139-781D9110DB5F}" type="slidenum">
              <a:rPr lang="en-US" smtClean="0"/>
              <a:t>‹#›</a:t>
            </a:fld>
            <a:endParaRPr lang="en-US" dirty="0"/>
          </a:p>
        </p:txBody>
      </p:sp>
    </p:spTree>
    <p:extLst>
      <p:ext uri="{BB962C8B-B14F-4D97-AF65-F5344CB8AC3E}">
        <p14:creationId xmlns:p14="http://schemas.microsoft.com/office/powerpoint/2010/main" val="507767694"/>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www.youtube.com/watch?v=mBBgRdlC4sc"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www.scrumguides.org/" TargetMode="External"/><Relationship Id="rId7" Type="http://schemas.openxmlformats.org/officeDocument/2006/relationships/hyperlink" Target="https://www.scrum.org/resources/what-is-a-sprint-backlog" TargetMode="External"/><Relationship Id="rId2" Type="http://schemas.openxmlformats.org/officeDocument/2006/relationships/slide" Target="../slides/slide19.xml"/><Relationship Id="rId1" Type="http://schemas.openxmlformats.org/officeDocument/2006/relationships/notesMaster" Target="../notesMasters/notesMaster1.xml"/><Relationship Id="rId6" Type="http://schemas.openxmlformats.org/officeDocument/2006/relationships/hyperlink" Target="https://www.scrum.org/resources/what-is-a-product-backlog" TargetMode="External"/><Relationship Id="rId5" Type="http://schemas.openxmlformats.org/officeDocument/2006/relationships/hyperlink" Target="https://www.scrum.org/resources/what-is-a-sprint-in-scrum" TargetMode="External"/><Relationship Id="rId4" Type="http://schemas.openxmlformats.org/officeDocument/2006/relationships/hyperlink" Target="https://www.scrum.org/resources/what-is-a-scrum-master" TargetMode="Externa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555513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Build and release Process:</a:t>
            </a:r>
          </a:p>
          <a:p>
            <a:r>
              <a:rPr lang="en-US" sz="1200" b="0" kern="1200" dirty="0">
                <a:solidFill>
                  <a:schemeClr val="tx1"/>
                </a:solidFill>
                <a:effectLst/>
                <a:latin typeface="+mn-lt"/>
                <a:ea typeface="+mn-ea"/>
                <a:cs typeface="+mn-cs"/>
              </a:rPr>
              <a:t>This process is about building the unit tested code and doing sanity testing and sending it to QA. </a:t>
            </a:r>
          </a:p>
          <a:p>
            <a:r>
              <a:rPr lang="en-US" sz="1200" b="0" kern="1200" dirty="0">
                <a:solidFill>
                  <a:schemeClr val="tx1"/>
                </a:solidFill>
                <a:effectLst/>
                <a:latin typeface="+mn-lt"/>
                <a:ea typeface="+mn-ea"/>
                <a:cs typeface="+mn-cs"/>
              </a:rPr>
              <a:t>There</a:t>
            </a:r>
            <a:r>
              <a:rPr lang="en-US" sz="1200" b="0" kern="1200" baseline="0" dirty="0">
                <a:solidFill>
                  <a:schemeClr val="tx1"/>
                </a:solidFill>
                <a:effectLst/>
                <a:latin typeface="+mn-lt"/>
                <a:ea typeface="+mn-ea"/>
                <a:cs typeface="+mn-cs"/>
              </a:rPr>
              <a:t> are 3 types of builds defined at Cybage – </a:t>
            </a:r>
          </a:p>
          <a:p>
            <a:r>
              <a:rPr lang="en-US" sz="1200" b="0" kern="1200" baseline="0" dirty="0">
                <a:solidFill>
                  <a:schemeClr val="tx1"/>
                </a:solidFill>
                <a:effectLst/>
                <a:latin typeface="+mn-lt"/>
                <a:ea typeface="+mn-ea"/>
                <a:cs typeface="+mn-cs"/>
              </a:rPr>
              <a:t>Internal build – That is for QA team only</a:t>
            </a:r>
          </a:p>
          <a:p>
            <a:r>
              <a:rPr lang="en-US" sz="1200" b="0" kern="1200" baseline="0" dirty="0">
                <a:solidFill>
                  <a:schemeClr val="tx1"/>
                </a:solidFill>
                <a:effectLst/>
                <a:latin typeface="+mn-lt"/>
                <a:ea typeface="+mn-ea"/>
                <a:cs typeface="+mn-cs"/>
              </a:rPr>
              <a:t>Client Release</a:t>
            </a:r>
            <a:r>
              <a:rPr lang="en-US" sz="1200" b="0" kern="1200" dirty="0">
                <a:solidFill>
                  <a:schemeClr val="tx1"/>
                </a:solidFill>
                <a:effectLst/>
                <a:latin typeface="+mn-lt"/>
                <a:ea typeface="+mn-ea"/>
                <a:cs typeface="+mn-cs"/>
              </a:rPr>
              <a:t> - </a:t>
            </a:r>
            <a:r>
              <a:rPr lang="en-US" sz="1200" b="0" kern="1200" baseline="0" dirty="0">
                <a:solidFill>
                  <a:schemeClr val="tx1"/>
                </a:solidFill>
                <a:effectLst/>
                <a:latin typeface="+mn-lt"/>
                <a:ea typeface="+mn-ea"/>
                <a:cs typeface="+mn-cs"/>
              </a:rPr>
              <a:t>That is to be released to client</a:t>
            </a:r>
          </a:p>
          <a:p>
            <a:r>
              <a:rPr lang="en-US" sz="1200" b="0" kern="1200" baseline="0" dirty="0">
                <a:solidFill>
                  <a:schemeClr val="tx1"/>
                </a:solidFill>
                <a:effectLst/>
                <a:latin typeface="+mn-lt"/>
                <a:ea typeface="+mn-ea"/>
                <a:cs typeface="+mn-cs"/>
              </a:rPr>
              <a:t>Patch – Patch fixes for internal QA and/or for customer</a:t>
            </a:r>
          </a:p>
          <a:p>
            <a:r>
              <a:rPr lang="en-US" sz="1200" b="0" kern="1200" dirty="0">
                <a:solidFill>
                  <a:schemeClr val="tx1"/>
                </a:solidFill>
                <a:effectLst/>
                <a:latin typeface="+mn-lt"/>
                <a:ea typeface="+mn-ea"/>
                <a:cs typeface="+mn-cs"/>
              </a:rPr>
              <a:t>This</a:t>
            </a:r>
            <a:r>
              <a:rPr lang="en-US" sz="1200" b="0" kern="1200" baseline="0" dirty="0">
                <a:solidFill>
                  <a:schemeClr val="tx1"/>
                </a:solidFill>
                <a:effectLst/>
                <a:latin typeface="+mn-lt"/>
                <a:ea typeface="+mn-ea"/>
                <a:cs typeface="+mn-cs"/>
              </a:rPr>
              <a:t> process expects Release Notes and Read Me should be available with build.</a:t>
            </a:r>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In the current world, Tools are used</a:t>
            </a:r>
            <a:r>
              <a:rPr lang="en-US" sz="1200" b="0" kern="1200" baseline="0" dirty="0">
                <a:solidFill>
                  <a:schemeClr val="tx1"/>
                </a:solidFill>
                <a:effectLst/>
                <a:latin typeface="+mn-lt"/>
                <a:ea typeface="+mn-ea"/>
                <a:cs typeface="+mn-cs"/>
              </a:rPr>
              <a:t> for build process like TFS, Jenkins, Bamboo, etc.</a:t>
            </a:r>
            <a:endParaRPr lang="en-US" dirty="0"/>
          </a:p>
        </p:txBody>
      </p:sp>
    </p:spTree>
    <p:extLst>
      <p:ext uri="{BB962C8B-B14F-4D97-AF65-F5344CB8AC3E}">
        <p14:creationId xmlns:p14="http://schemas.microsoft.com/office/powerpoint/2010/main" val="27881533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Deployment Process is followed whenever the system developed is to be released to the Client side QA/Production system.</a:t>
            </a:r>
          </a:p>
          <a:p>
            <a:endParaRPr lang="en-US" dirty="0"/>
          </a:p>
          <a:p>
            <a:r>
              <a:rPr lang="en-US" dirty="0"/>
              <a:t>The following are the objectives of this process: </a:t>
            </a:r>
          </a:p>
          <a:p>
            <a:r>
              <a:rPr lang="en-US" dirty="0"/>
              <a:t> Release the Build. </a:t>
            </a:r>
          </a:p>
          <a:p>
            <a:r>
              <a:rPr lang="en-US" dirty="0"/>
              <a:t> Install the Build. </a:t>
            </a:r>
          </a:p>
          <a:p>
            <a:r>
              <a:rPr lang="en-US" dirty="0"/>
              <a:t> Conduct post deployment testing.</a:t>
            </a:r>
          </a:p>
          <a:p>
            <a:endParaRPr lang="en-US" dirty="0"/>
          </a:p>
          <a:p>
            <a:r>
              <a:rPr lang="en-US" dirty="0"/>
              <a:t>- Understand the Deployment environment (Staging/Production) environment.</a:t>
            </a:r>
          </a:p>
          <a:p>
            <a:pPr marL="171450" indent="-171450">
              <a:buFontTx/>
              <a:buChar char="-"/>
            </a:pPr>
            <a:r>
              <a:rPr lang="en-US" dirty="0"/>
              <a:t>Identify the risks associated with the deployment environment.</a:t>
            </a:r>
          </a:p>
          <a:p>
            <a:pPr marL="171450" indent="-171450">
              <a:buFontTx/>
              <a:buChar char="-"/>
            </a:pPr>
            <a:endParaRPr lang="en-US" dirty="0"/>
          </a:p>
          <a:p>
            <a:pPr marL="171450" indent="-171450">
              <a:buFontTx/>
              <a:buChar char="-"/>
            </a:pPr>
            <a:endParaRPr lang="en-US" dirty="0"/>
          </a:p>
          <a:p>
            <a:pPr marL="0" indent="0">
              <a:buFontTx/>
              <a:buNone/>
            </a:pPr>
            <a:r>
              <a:rPr lang="en-US" dirty="0"/>
              <a:t>Deployment</a:t>
            </a:r>
          </a:p>
          <a:p>
            <a:pPr marL="171450" indent="-171450">
              <a:buFontTx/>
              <a:buChar char="-"/>
            </a:pPr>
            <a:r>
              <a:rPr lang="en-US" dirty="0"/>
              <a:t>Take the backup of the production/working environment. (This is optional incase you are deploying for the first time)</a:t>
            </a:r>
          </a:p>
          <a:p>
            <a:pPr marL="171450" indent="-171450">
              <a:buFontTx/>
              <a:buChar char="-"/>
            </a:pPr>
            <a:r>
              <a:rPr lang="en-US" sz="1200" dirty="0">
                <a:latin typeface="Segoe UI" panose="020B0502040204020203" pitchFamily="34" charset="0"/>
                <a:ea typeface="Tahoma" panose="020B0604030504040204" pitchFamily="34" charset="0"/>
                <a:cs typeface="Segoe UI" panose="020B0502040204020203" pitchFamily="34" charset="0"/>
              </a:rPr>
              <a:t>Set-up Preparation</a:t>
            </a:r>
          </a:p>
          <a:p>
            <a:pPr marL="171450" indent="-171450">
              <a:buFontTx/>
              <a:buChar char="-"/>
            </a:pPr>
            <a:r>
              <a:rPr lang="en-US" dirty="0"/>
              <a:t> Product Installation </a:t>
            </a:r>
          </a:p>
          <a:p>
            <a:pPr marL="171450" indent="-171450">
              <a:buFontTx/>
              <a:buChar char="-"/>
            </a:pPr>
            <a:r>
              <a:rPr lang="en-US" dirty="0"/>
              <a:t>Post deployment testing </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sz="1200" dirty="0">
                <a:latin typeface="Segoe UI" panose="020B0502040204020203" pitchFamily="34" charset="0"/>
                <a:ea typeface="Tahoma" panose="020B0604030504040204" pitchFamily="34" charset="0"/>
                <a:cs typeface="Segoe UI" panose="020B0502040204020203" pitchFamily="34" charset="0"/>
              </a:rPr>
              <a:t>Roll Back (in case of Issues)</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dirty="0"/>
              <a:t>Notify Stakeholders</a:t>
            </a:r>
          </a:p>
          <a:p>
            <a:pPr marL="171450" marR="0" indent="-171450" algn="l" defTabSz="914400" rtl="0" eaLnBrk="1" fontAlgn="auto" latinLnBrk="0" hangingPunct="1">
              <a:lnSpc>
                <a:spcPct val="100000"/>
              </a:lnSpc>
              <a:spcBef>
                <a:spcPts val="0"/>
              </a:spcBef>
              <a:spcAft>
                <a:spcPts val="0"/>
              </a:spcAft>
              <a:buClrTx/>
              <a:buSzTx/>
              <a:buFontTx/>
              <a:buChar char="-"/>
              <a:tabLst/>
              <a:defRPr/>
            </a:pPr>
            <a:endParaRPr lang="en-US" sz="1200" dirty="0">
              <a:latin typeface="Segoe UI" panose="020B0502040204020203" pitchFamily="34" charset="0"/>
              <a:ea typeface="Tahoma" panose="020B0604030504040204" pitchFamily="34" charset="0"/>
              <a:cs typeface="Segoe UI" panose="020B0502040204020203" pitchFamily="34" charset="0"/>
            </a:endParaRPr>
          </a:p>
          <a:p>
            <a:pPr marL="171450" marR="0" indent="-171450" algn="l" defTabSz="914400" rtl="0" eaLnBrk="1" fontAlgn="auto" latinLnBrk="0" hangingPunct="1">
              <a:lnSpc>
                <a:spcPct val="100000"/>
              </a:lnSpc>
              <a:spcBef>
                <a:spcPts val="0"/>
              </a:spcBef>
              <a:spcAft>
                <a:spcPts val="0"/>
              </a:spcAft>
              <a:buClrTx/>
              <a:buSzTx/>
              <a:buFontTx/>
              <a:buChar char="-"/>
              <a:tabLst/>
              <a:defRPr/>
            </a:pPr>
            <a:endParaRPr lang="en-US" sz="1200" dirty="0">
              <a:latin typeface="Segoe UI" panose="020B0502040204020203" pitchFamily="34" charset="0"/>
              <a:ea typeface="Tahoma" panose="020B0604030504040204" pitchFamily="34" charset="0"/>
              <a:cs typeface="Segoe UI" panose="020B0502040204020203"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dirty="0"/>
              <a:t>Post Deployment</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dirty="0"/>
              <a:t>Post Deployment Support </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dirty="0"/>
              <a:t>Conduct Postmortem </a:t>
            </a:r>
            <a:endParaRPr lang="en-US" sz="1200" dirty="0">
              <a:latin typeface="Segoe UI" panose="020B0502040204020203" pitchFamily="34" charset="0"/>
              <a:ea typeface="Tahoma" panose="020B0604030504040204" pitchFamily="34" charset="0"/>
              <a:cs typeface="Segoe UI" panose="020B0502040204020203" pitchFamily="34" charset="0"/>
            </a:endParaRPr>
          </a:p>
          <a:p>
            <a:pPr marL="171450" indent="-171450">
              <a:buFontTx/>
              <a:buChar char="-"/>
            </a:pPr>
            <a:endParaRPr lang="en-US" dirty="0"/>
          </a:p>
          <a:p>
            <a:pPr marL="171450" indent="-171450">
              <a:buFontTx/>
              <a:buChar char="-"/>
            </a:pPr>
            <a:endParaRPr lang="en-US" dirty="0"/>
          </a:p>
          <a:p>
            <a:pPr marL="171450" indent="-171450">
              <a:buFontTx/>
              <a:buChar char="-"/>
            </a:pPr>
            <a:endParaRPr lang="en-US" dirty="0"/>
          </a:p>
          <a:p>
            <a:pPr marL="171450" indent="-171450">
              <a:buFontTx/>
              <a:buChar char="-"/>
            </a:pPr>
            <a:endParaRPr lang="en-US" dirty="0"/>
          </a:p>
        </p:txBody>
      </p:sp>
    </p:spTree>
    <p:extLst>
      <p:ext uri="{BB962C8B-B14F-4D97-AF65-F5344CB8AC3E}">
        <p14:creationId xmlns:p14="http://schemas.microsoft.com/office/powerpoint/2010/main" val="40392171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Chef is the company behind the Chef Automate platform for DevOps workflows. Tens of thousands of developers use Chef to test, automate, and manage infrastructure. At the forefront of the DevOps evolution, the Seattle-based company has been releasing products like Chef, InSpec, Habitat, and Chef Automate to advance new ways of developing and shipping software and applications. To experiment with and refine its own DevOps practices, Chef relies on the Atlassian platform.</a:t>
            </a:r>
          </a:p>
          <a:p>
            <a:endParaRPr lang="en-US" sz="1200" b="0" i="0" kern="1200" dirty="0">
              <a:solidFill>
                <a:schemeClr val="tx1"/>
              </a:solidFill>
              <a:effectLst/>
              <a:latin typeface="+mn-lt"/>
              <a:ea typeface="+mn-ea"/>
              <a:cs typeface="+mn-cs"/>
            </a:endParaRPr>
          </a:p>
          <a:p>
            <a:r>
              <a:rPr lang="en-US" sz="1200" u="sng" kern="1200" dirty="0">
                <a:solidFill>
                  <a:schemeClr val="tx1"/>
                </a:solidFill>
                <a:effectLst/>
                <a:latin typeface="+mn-lt"/>
                <a:ea typeface="+mn-ea"/>
                <a:cs typeface="+mn-cs"/>
                <a:hlinkClick r:id="rId3"/>
              </a:rPr>
              <a:t>https://www.youtube.com/watch?v=mBBgRdlC4sc</a:t>
            </a:r>
            <a:endParaRPr lang="en-US" dirty="0"/>
          </a:p>
        </p:txBody>
      </p:sp>
    </p:spTree>
    <p:extLst>
      <p:ext uri="{BB962C8B-B14F-4D97-AF65-F5344CB8AC3E}">
        <p14:creationId xmlns:p14="http://schemas.microsoft.com/office/powerpoint/2010/main" val="40392171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Detailed estimation </a:t>
            </a:r>
            <a:r>
              <a:rPr lang="en-US" sz="1200" kern="1200" dirty="0">
                <a:solidFill>
                  <a:schemeClr val="tx1"/>
                </a:solidFill>
                <a:effectLst/>
                <a:latin typeface="+mn-lt"/>
                <a:ea typeface="+mn-ea"/>
                <a:cs typeface="+mn-cs"/>
              </a:rPr>
              <a:t>activity starts in parallel with the requirements capturing stage. After capturing and analyzing all the requirements, a detailed estimation is carried out.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For estimation, there are two ways. </a:t>
            </a:r>
          </a:p>
          <a:p>
            <a:r>
              <a:rPr lang="en-US" sz="1200" b="1" kern="1200" dirty="0">
                <a:solidFill>
                  <a:schemeClr val="tx1"/>
                </a:solidFill>
                <a:effectLst/>
                <a:latin typeface="+mn-lt"/>
                <a:ea typeface="+mn-ea"/>
                <a:cs typeface="+mn-cs"/>
              </a:rPr>
              <a:t>1. </a:t>
            </a:r>
            <a:r>
              <a:rPr lang="en-US" sz="1200" b="0" i="1" kern="1200" dirty="0">
                <a:solidFill>
                  <a:schemeClr val="tx1"/>
                </a:solidFill>
                <a:effectLst/>
                <a:latin typeface="+mn-lt"/>
                <a:ea typeface="+mn-ea"/>
                <a:cs typeface="+mn-cs"/>
              </a:rPr>
              <a:t>E</a:t>
            </a:r>
            <a:r>
              <a:rPr lang="en-US" sz="1200" i="1" kern="1200" dirty="0">
                <a:solidFill>
                  <a:schemeClr val="tx1"/>
                </a:solidFill>
                <a:effectLst/>
                <a:latin typeface="+mn-lt"/>
                <a:ea typeface="+mn-ea"/>
                <a:cs typeface="+mn-cs"/>
              </a:rPr>
              <a:t>stimating the size (in case of Dev &amp; SE projects). </a:t>
            </a:r>
            <a:r>
              <a:rPr lang="en-US" sz="1200" kern="1200" dirty="0">
                <a:solidFill>
                  <a:schemeClr val="tx1"/>
                </a:solidFill>
                <a:effectLst/>
                <a:latin typeface="+mn-lt"/>
                <a:ea typeface="+mn-ea"/>
                <a:cs typeface="+mn-cs"/>
              </a:rPr>
              <a:t>Size based estimation </a:t>
            </a:r>
            <a:r>
              <a:rPr lang="en-US" sz="1200" i="1" kern="1200" dirty="0">
                <a:solidFill>
                  <a:schemeClr val="tx1"/>
                </a:solidFill>
                <a:effectLst/>
                <a:latin typeface="+mn-lt"/>
                <a:ea typeface="+mn-ea"/>
                <a:cs typeface="+mn-cs"/>
              </a:rPr>
              <a:t>is mandatory for Plan driven projects, recommended technique is  </a:t>
            </a:r>
            <a:r>
              <a:rPr lang="en-US" sz="1200" b="1" i="0" kern="1200" dirty="0">
                <a:solidFill>
                  <a:schemeClr val="tx1"/>
                </a:solidFill>
                <a:effectLst/>
                <a:latin typeface="+mn-lt"/>
                <a:ea typeface="+mn-ea"/>
                <a:cs typeface="+mn-cs"/>
              </a:rPr>
              <a:t>-  Before actually doing effort estimation, the</a:t>
            </a:r>
            <a:r>
              <a:rPr lang="en-US" sz="1200" b="1" i="0" kern="1200" baseline="0" dirty="0">
                <a:solidFill>
                  <a:schemeClr val="tx1"/>
                </a:solidFill>
                <a:effectLst/>
                <a:latin typeface="+mn-lt"/>
                <a:ea typeface="+mn-ea"/>
                <a:cs typeface="+mn-cs"/>
              </a:rPr>
              <a:t> size of the work is identified using standard technique like </a:t>
            </a:r>
            <a:r>
              <a:rPr lang="en-US" sz="1200" kern="1200" dirty="0">
                <a:solidFill>
                  <a:schemeClr val="tx1"/>
                </a:solidFill>
                <a:effectLst/>
                <a:latin typeface="+mn-lt"/>
                <a:ea typeface="+mn-ea"/>
                <a:cs typeface="+mn-cs"/>
              </a:rPr>
              <a:t>Function point analysis</a:t>
            </a:r>
            <a:r>
              <a:rPr lang="en-US" sz="1200" kern="1200" baseline="0" dirty="0">
                <a:solidFill>
                  <a:schemeClr val="tx1"/>
                </a:solidFill>
                <a:effectLst/>
                <a:latin typeface="+mn-lt"/>
                <a:ea typeface="+mn-ea"/>
                <a:cs typeface="+mn-cs"/>
              </a:rPr>
              <a:t> </a:t>
            </a:r>
            <a:r>
              <a:rPr lang="en-US" sz="1200" b="1" kern="1200" baseline="0" dirty="0">
                <a:solidFill>
                  <a:schemeClr val="tx1"/>
                </a:solidFill>
                <a:effectLst/>
                <a:latin typeface="+mn-lt"/>
                <a:ea typeface="+mn-ea"/>
                <a:cs typeface="+mn-cs"/>
              </a:rPr>
              <a:t>or Cybage</a:t>
            </a:r>
            <a:r>
              <a:rPr lang="en-US" sz="1200" b="1" kern="1200" dirty="0">
                <a:solidFill>
                  <a:schemeClr val="tx1"/>
                </a:solidFill>
                <a:effectLst/>
                <a:latin typeface="+mn-lt"/>
                <a:ea typeface="+mn-ea"/>
                <a:cs typeface="+mn-cs"/>
              </a:rPr>
              <a:t> Point Estimation.</a:t>
            </a:r>
          </a:p>
          <a:p>
            <a:r>
              <a:rPr lang="en-US" sz="1200" b="1" kern="1200" dirty="0">
                <a:solidFill>
                  <a:schemeClr val="tx1"/>
                </a:solidFill>
                <a:effectLst/>
                <a:latin typeface="+mn-lt"/>
                <a:ea typeface="+mn-ea"/>
                <a:cs typeface="+mn-cs"/>
              </a:rPr>
              <a:t>2. Direct effort estimation can be done using TBE i.e.</a:t>
            </a:r>
            <a:r>
              <a:rPr lang="en-US" sz="1200" b="1" kern="1200" baseline="0" dirty="0">
                <a:solidFill>
                  <a:schemeClr val="tx1"/>
                </a:solidFill>
                <a:effectLst/>
                <a:latin typeface="+mn-lt"/>
                <a:ea typeface="+mn-ea"/>
                <a:cs typeface="+mn-cs"/>
              </a:rPr>
              <a:t> task based estimation approach or Delphi technique.</a:t>
            </a:r>
          </a:p>
          <a:p>
            <a:endParaRPr lang="en-US" sz="1200" kern="1200" dirty="0">
              <a:solidFill>
                <a:schemeClr val="tx1"/>
              </a:solidFill>
              <a:effectLst/>
              <a:latin typeface="+mn-lt"/>
              <a:ea typeface="+mn-ea"/>
              <a:cs typeface="+mn-cs"/>
            </a:endParaRPr>
          </a:p>
          <a:p>
            <a:r>
              <a:rPr lang="en-US" sz="1200" i="1" kern="1200" dirty="0">
                <a:solidFill>
                  <a:schemeClr val="tx1"/>
                </a:solidFill>
                <a:effectLst/>
                <a:latin typeface="+mn-lt"/>
                <a:ea typeface="+mn-ea"/>
                <a:cs typeface="+mn-cs"/>
              </a:rPr>
              <a:t>In case of Development and Sustained Engineering projects along with size based estimation, Plan driven projects can also do task based estimation to verify the estimates. </a:t>
            </a:r>
          </a:p>
          <a:p>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For agile</a:t>
            </a:r>
            <a:r>
              <a:rPr lang="en-US" sz="1200" b="1" kern="1200" baseline="0" dirty="0">
                <a:solidFill>
                  <a:schemeClr val="tx1"/>
                </a:solidFill>
                <a:effectLst/>
                <a:latin typeface="+mn-lt"/>
                <a:ea typeface="+mn-ea"/>
                <a:cs typeface="+mn-cs"/>
              </a:rPr>
              <a:t> projects, team together does story point estimation. Technique like Planning Poker is used for this.</a:t>
            </a:r>
            <a:endParaRPr lang="en-US" sz="1200" b="1"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i="1" kern="1200" dirty="0">
                <a:solidFill>
                  <a:schemeClr val="tx1"/>
                </a:solidFill>
                <a:effectLst/>
                <a:latin typeface="+mn-lt"/>
                <a:ea typeface="+mn-ea"/>
                <a:cs typeface="+mn-cs"/>
              </a:rPr>
              <a:t>In case of Maintenance-Production Support and Testing projects, estimate efforts using Detailed Estimation referring the Estimation Guideline. </a:t>
            </a:r>
          </a:p>
          <a:p>
            <a:r>
              <a:rPr lang="en-US" sz="1200" i="1" kern="1200" dirty="0">
                <a:solidFill>
                  <a:schemeClr val="tx1"/>
                </a:solidFill>
                <a:effectLst/>
                <a:latin typeface="+mn-lt"/>
                <a:ea typeface="+mn-ea"/>
                <a:cs typeface="+mn-cs"/>
              </a:rPr>
              <a:t> </a:t>
            </a:r>
          </a:p>
          <a:p>
            <a:r>
              <a:rPr lang="en-US" sz="1200" i="1" kern="1200" dirty="0">
                <a:solidFill>
                  <a:schemeClr val="tx1"/>
                </a:solidFill>
                <a:effectLst/>
                <a:latin typeface="+mn-lt"/>
                <a:ea typeface="+mn-ea"/>
                <a:cs typeface="+mn-cs"/>
              </a:rPr>
              <a:t>For fixed-price projects, client approval is required on estimations. If there is a change in project scope or change request is raised by the client, re-estimation is required to be done. </a:t>
            </a:r>
          </a:p>
          <a:p>
            <a:endParaRPr lang="en-US" sz="1200" i="1"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i="1" kern="1200" dirty="0">
                <a:solidFill>
                  <a:schemeClr val="tx1"/>
                </a:solidFill>
                <a:effectLst/>
                <a:latin typeface="+mn-lt"/>
                <a:ea typeface="+mn-ea"/>
                <a:cs typeface="+mn-cs"/>
              </a:rPr>
              <a:t>ROI calculator can be used only when manual test cases are in place.</a:t>
            </a:r>
            <a:r>
              <a:rPr lang="en-US" sz="1200" kern="1200" dirty="0">
                <a:solidFill>
                  <a:schemeClr val="tx1"/>
                </a:solidFill>
                <a:effectLst/>
                <a:latin typeface="+mn-lt"/>
                <a:ea typeface="+mn-ea"/>
                <a:cs typeface="+mn-cs"/>
              </a:rPr>
              <a:t> This can be used to calculate Return on Investment in terms of Cost and Time for Automation.</a:t>
            </a:r>
          </a:p>
          <a:p>
            <a:r>
              <a:rPr lang="en-US" b="1" dirty="0"/>
              <a:t>Estimations is</a:t>
            </a:r>
            <a:r>
              <a:rPr lang="en-US" b="1" baseline="0" dirty="0"/>
              <a:t> not one time activity, but may need periodic revision based on project progress i.e. re-estimation may be required in the projects.</a:t>
            </a:r>
          </a:p>
          <a:p>
            <a:r>
              <a:rPr lang="en-US" b="1" baseline="0" dirty="0"/>
              <a:t>From a year or more, there is a significant focus on FP sizing estimation method and is now used for all the newly initiated projects.</a:t>
            </a:r>
            <a:endParaRPr lang="en-US" b="1" dirty="0"/>
          </a:p>
          <a:p>
            <a:endParaRPr lang="en-US" dirty="0"/>
          </a:p>
          <a:p>
            <a:endParaRPr lang="en-US" dirty="0"/>
          </a:p>
        </p:txBody>
      </p:sp>
    </p:spTree>
    <p:extLst>
      <p:ext uri="{BB962C8B-B14F-4D97-AF65-F5344CB8AC3E}">
        <p14:creationId xmlns:p14="http://schemas.microsoft.com/office/powerpoint/2010/main" val="2075078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As described in the </a:t>
            </a:r>
            <a:r>
              <a:rPr lang="en-US" sz="1200" b="0" i="0" u="none" kern="1200" dirty="0">
                <a:solidFill>
                  <a:schemeClr val="tx1"/>
                </a:solidFill>
                <a:effectLst/>
                <a:latin typeface="+mn-lt"/>
                <a:ea typeface="+mn-ea"/>
                <a:cs typeface="+mn-cs"/>
                <a:hlinkClick r:id="rId3"/>
              </a:rPr>
              <a:t>Scrum Guide</a:t>
            </a:r>
            <a:r>
              <a:rPr lang="en-US" sz="1200" b="0" i="0" kern="1200" dirty="0">
                <a:solidFill>
                  <a:schemeClr val="tx1"/>
                </a:solidFill>
                <a:effectLst/>
                <a:latin typeface="+mn-lt"/>
                <a:ea typeface="+mn-ea"/>
                <a:cs typeface="+mn-cs"/>
              </a:rPr>
              <a:t>, is the work to be performed in the Sprint is planned at the Sprint Planning. This plan is created by the collaborative work of the entire Scrum Team.</a:t>
            </a:r>
          </a:p>
          <a:p>
            <a:r>
              <a:rPr lang="en-US" sz="1200" b="0" i="0" kern="1200" dirty="0">
                <a:solidFill>
                  <a:schemeClr val="tx1"/>
                </a:solidFill>
                <a:effectLst/>
                <a:latin typeface="+mn-lt"/>
                <a:ea typeface="+mn-ea"/>
                <a:cs typeface="+mn-cs"/>
              </a:rPr>
              <a:t>Sprint Planning is time-boxed to a maximum of eight hours for a one-month Sprint. For shorter Sprints, the event is usually shorter. The </a:t>
            </a:r>
            <a:r>
              <a:rPr lang="en-US" sz="1200" b="0" i="0" u="none" strike="noStrike" kern="1200" dirty="0">
                <a:solidFill>
                  <a:schemeClr val="tx1"/>
                </a:solidFill>
                <a:effectLst/>
                <a:latin typeface="+mn-lt"/>
                <a:ea typeface="+mn-ea"/>
                <a:cs typeface="+mn-cs"/>
                <a:hlinkClick r:id="rId4" tooltip="What is a Scrum Master?"/>
              </a:rPr>
              <a:t>Scrum Master</a:t>
            </a:r>
            <a:r>
              <a:rPr lang="en-US" sz="1200" b="0" i="0" kern="1200" dirty="0">
                <a:solidFill>
                  <a:schemeClr val="tx1"/>
                </a:solidFill>
                <a:effectLst/>
                <a:latin typeface="+mn-lt"/>
                <a:ea typeface="+mn-ea"/>
                <a:cs typeface="+mn-cs"/>
              </a:rPr>
              <a:t> ensures that the event takes place and that attendants understand its purpose. The Scrum Master teaches the Scrum Team to keep it within the time-box.</a:t>
            </a:r>
          </a:p>
          <a:p>
            <a:r>
              <a:rPr lang="en-US" sz="1200" b="0" i="0" kern="1200" dirty="0">
                <a:solidFill>
                  <a:schemeClr val="tx1"/>
                </a:solidFill>
                <a:effectLst/>
                <a:latin typeface="+mn-lt"/>
                <a:ea typeface="+mn-ea"/>
                <a:cs typeface="+mn-cs"/>
              </a:rPr>
              <a:t>Sprint Planning answers the following:</a:t>
            </a:r>
          </a:p>
          <a:p>
            <a:r>
              <a:rPr lang="en-US" sz="1200" b="0" i="0" kern="1200" dirty="0">
                <a:solidFill>
                  <a:schemeClr val="tx1"/>
                </a:solidFill>
                <a:effectLst/>
                <a:latin typeface="+mn-lt"/>
                <a:ea typeface="+mn-ea"/>
                <a:cs typeface="+mn-cs"/>
              </a:rPr>
              <a:t>What can be delivered in the Increment resulting from the upcoming </a:t>
            </a:r>
            <a:r>
              <a:rPr lang="en-US" sz="1200" b="0" i="0" u="none" strike="noStrike" kern="1200" dirty="0">
                <a:solidFill>
                  <a:schemeClr val="tx1"/>
                </a:solidFill>
                <a:effectLst/>
                <a:latin typeface="+mn-lt"/>
                <a:ea typeface="+mn-ea"/>
                <a:cs typeface="+mn-cs"/>
                <a:hlinkClick r:id="rId5" tooltip="What is a Sprint in Scrum?"/>
              </a:rPr>
              <a:t>Sprint</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How will the work needed to deliver the Increment be achieved?</a:t>
            </a:r>
          </a:p>
          <a:p>
            <a:r>
              <a:rPr lang="en-US" sz="1200" b="0" i="0" kern="1200" dirty="0">
                <a:solidFill>
                  <a:schemeClr val="tx1"/>
                </a:solidFill>
                <a:effectLst/>
                <a:latin typeface="+mn-lt"/>
                <a:ea typeface="+mn-ea"/>
                <a:cs typeface="+mn-cs"/>
              </a:rPr>
              <a:t>Work is selected from the </a:t>
            </a:r>
            <a:r>
              <a:rPr lang="en-US" sz="1200" b="0" i="0" u="none" strike="noStrike" kern="1200" dirty="0">
                <a:solidFill>
                  <a:schemeClr val="tx1"/>
                </a:solidFill>
                <a:effectLst/>
                <a:latin typeface="+mn-lt"/>
                <a:ea typeface="+mn-ea"/>
                <a:cs typeface="+mn-cs"/>
                <a:hlinkClick r:id="rId6" tooltip="What is a Product Backlog?"/>
              </a:rPr>
              <a:t>Product Backlog</a:t>
            </a:r>
            <a:r>
              <a:rPr lang="en-US" sz="1200" b="0" i="0" kern="1200" dirty="0">
                <a:solidFill>
                  <a:schemeClr val="tx1"/>
                </a:solidFill>
                <a:effectLst/>
                <a:latin typeface="+mn-lt"/>
                <a:ea typeface="+mn-ea"/>
                <a:cs typeface="+mn-cs"/>
              </a:rPr>
              <a:t> and pulled into the </a:t>
            </a:r>
            <a:r>
              <a:rPr lang="en-US" sz="1200" b="0" i="0" u="none" strike="noStrike" kern="1200" dirty="0">
                <a:solidFill>
                  <a:schemeClr val="tx1"/>
                </a:solidFill>
                <a:effectLst/>
                <a:latin typeface="+mn-lt"/>
                <a:ea typeface="+mn-ea"/>
                <a:cs typeface="+mn-cs"/>
                <a:hlinkClick r:id="rId7" tooltip="What is a Sprint Backlog?"/>
              </a:rPr>
              <a:t>Sprint Backlog</a:t>
            </a:r>
            <a:r>
              <a:rPr lang="en-US" sz="1200" b="0" i="0" kern="1200" dirty="0">
                <a:solidFill>
                  <a:schemeClr val="tx1"/>
                </a:solidFill>
                <a:effectLst/>
                <a:latin typeface="+mn-lt"/>
                <a:ea typeface="+mn-ea"/>
                <a:cs typeface="+mn-cs"/>
              </a:rPr>
              <a:t>.  Now remember that the work in the Sprint Backlog is not a commitment, it is a forecast.  The only container of a Sprint is its time box, not the work planned for the Sprint.  Learn more about the Sprint Backlog and Product Backlog.</a:t>
            </a:r>
          </a:p>
          <a:p>
            <a:r>
              <a:rPr lang="en-US" sz="1200" b="1" i="0" kern="1200" dirty="0">
                <a:solidFill>
                  <a:schemeClr val="tx1"/>
                </a:solidFill>
                <a:effectLst/>
                <a:latin typeface="+mn-lt"/>
                <a:ea typeface="+mn-ea"/>
                <a:cs typeface="+mn-cs"/>
              </a:rPr>
              <a:t>Sprint Goal</a:t>
            </a:r>
          </a:p>
          <a:p>
            <a:r>
              <a:rPr lang="en-US" sz="1200" b="0" i="0" kern="1200" dirty="0">
                <a:solidFill>
                  <a:schemeClr val="tx1"/>
                </a:solidFill>
                <a:effectLst/>
                <a:latin typeface="+mn-lt"/>
                <a:ea typeface="+mn-ea"/>
                <a:cs typeface="+mn-cs"/>
              </a:rPr>
              <a:t>The Sprint Goal is an objective set for the Sprint that can be met through the implementation of Product Backlog. It provides guidance to the Development Team on why it is building the Increment. It is created during the Sprint Planning meeting. The Sprint Goal gives the Development Team some flexibility regarding the functionality implemented within the Sprint. As the Development Team works, it does so with the Sprint Goal always in mind.</a:t>
            </a:r>
          </a:p>
        </p:txBody>
      </p:sp>
    </p:spTree>
    <p:extLst>
      <p:ext uri="{BB962C8B-B14F-4D97-AF65-F5344CB8AC3E}">
        <p14:creationId xmlns:p14="http://schemas.microsoft.com/office/powerpoint/2010/main" val="22478331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14300" indent="0" algn="just">
              <a:lnSpc>
                <a:spcPct val="150000"/>
              </a:lnSpc>
              <a:buFont typeface="Arial" panose="020B0604020202020204" pitchFamily="34" charset="0"/>
              <a:buNone/>
            </a:pPr>
            <a:r>
              <a:rPr lang="en-US" sz="1800" b="1" kern="1200" dirty="0">
                <a:solidFill>
                  <a:srgbClr val="00B0F0"/>
                </a:solidFill>
                <a:latin typeface="+mn-lt"/>
                <a:ea typeface="Segoe UI" pitchFamily="34" charset="0"/>
                <a:cs typeface="Segoe UI" pitchFamily="34" charset="0"/>
              </a:rPr>
              <a:t>Change Management</a:t>
            </a:r>
            <a:endParaRPr lang="en-US" sz="1100" kern="1200" dirty="0">
              <a:solidFill>
                <a:schemeClr val="tx1"/>
              </a:solidFill>
              <a:latin typeface="+mn-lt"/>
              <a:ea typeface="Segoe UI" pitchFamily="34" charset="0"/>
              <a:cs typeface="Segoe UI" pitchFamily="34" charset="0"/>
            </a:endParaRPr>
          </a:p>
          <a:p>
            <a:pPr algn="just">
              <a:buSzPct val="150000"/>
            </a:pPr>
            <a:r>
              <a:rPr lang="en-US" sz="1200" dirty="0">
                <a:latin typeface="Segoe UI" panose="020B0502040204020203" pitchFamily="34" charset="0"/>
                <a:ea typeface="Segoe UI" pitchFamily="34" charset="0"/>
                <a:cs typeface="Segoe UI" panose="020B0502040204020203" pitchFamily="34" charset="0"/>
              </a:rPr>
              <a:t>Acknowledge Change Request and Log it using tools/templates</a:t>
            </a:r>
          </a:p>
          <a:p>
            <a:pPr algn="just">
              <a:buSzPct val="150000"/>
            </a:pPr>
            <a:r>
              <a:rPr lang="en-US" sz="1200" dirty="0">
                <a:latin typeface="Segoe UI" panose="020B0502040204020203" pitchFamily="34" charset="0"/>
                <a:ea typeface="Segoe UI" pitchFamily="34" charset="0"/>
                <a:cs typeface="Segoe UI" panose="020B0502040204020203" pitchFamily="34" charset="0"/>
              </a:rPr>
              <a:t>Conduct Feasibility study and Impact Analysis</a:t>
            </a:r>
          </a:p>
          <a:p>
            <a:pPr algn="just">
              <a:buSzPct val="150000"/>
            </a:pPr>
            <a:r>
              <a:rPr lang="en-US" sz="1200" dirty="0">
                <a:latin typeface="Segoe UI" panose="020B0502040204020203" pitchFamily="34" charset="0"/>
                <a:ea typeface="Segoe UI" pitchFamily="34" charset="0"/>
                <a:cs typeface="Segoe UI" panose="020B0502040204020203" pitchFamily="34" charset="0"/>
              </a:rPr>
              <a:t>Estimate for the change</a:t>
            </a:r>
          </a:p>
          <a:p>
            <a:pPr algn="just">
              <a:buSzPct val="150000"/>
            </a:pPr>
            <a:r>
              <a:rPr lang="en-US" sz="1200" dirty="0">
                <a:latin typeface="Segoe UI" panose="020B0502040204020203" pitchFamily="34" charset="0"/>
                <a:ea typeface="Segoe UI" pitchFamily="34" charset="0"/>
                <a:cs typeface="Segoe UI" panose="020B0502040204020203" pitchFamily="34" charset="0"/>
              </a:rPr>
              <a:t>Communicate the impacted artifacts and plans to relevant stakeholders</a:t>
            </a:r>
          </a:p>
          <a:p>
            <a:pPr algn="just">
              <a:buSzPct val="150000"/>
            </a:pPr>
            <a:r>
              <a:rPr lang="en-US" sz="1200" dirty="0">
                <a:latin typeface="Segoe UI" panose="020B0502040204020203" pitchFamily="34" charset="0"/>
                <a:ea typeface="Segoe UI" pitchFamily="34" charset="0"/>
                <a:cs typeface="Segoe UI" panose="020B0502040204020203" pitchFamily="34" charset="0"/>
              </a:rPr>
              <a:t>Get the required approvals (PM/Client)</a:t>
            </a:r>
          </a:p>
          <a:p>
            <a:pPr algn="just">
              <a:buSzPct val="150000"/>
            </a:pPr>
            <a:r>
              <a:rPr lang="en-US" sz="1200" dirty="0">
                <a:latin typeface="Segoe UI" panose="020B0502040204020203" pitchFamily="34" charset="0"/>
                <a:ea typeface="Segoe UI" pitchFamily="34" charset="0"/>
                <a:cs typeface="Segoe UI" panose="020B0502040204020203" pitchFamily="34" charset="0"/>
              </a:rPr>
              <a:t>Execute the change request </a:t>
            </a:r>
          </a:p>
          <a:p>
            <a:pPr algn="just">
              <a:buSzPct val="150000"/>
            </a:pPr>
            <a:r>
              <a:rPr lang="en-US" sz="1200" dirty="0">
                <a:latin typeface="Segoe UI" panose="020B0502040204020203" pitchFamily="34" charset="0"/>
                <a:ea typeface="Segoe UI" pitchFamily="34" charset="0"/>
                <a:cs typeface="Segoe UI" panose="020B0502040204020203" pitchFamily="34" charset="0"/>
              </a:rPr>
              <a:t>Release the change request to required stakeholders</a:t>
            </a:r>
          </a:p>
          <a:p>
            <a:pPr algn="just">
              <a:buSzPct val="150000"/>
            </a:pPr>
            <a:r>
              <a:rPr lang="en-US" sz="1200" dirty="0">
                <a:latin typeface="Segoe UI" panose="020B0502040204020203" pitchFamily="34" charset="0"/>
                <a:ea typeface="Segoe UI" pitchFamily="34" charset="0"/>
                <a:cs typeface="Segoe UI" panose="020B0502040204020203" pitchFamily="34" charset="0"/>
              </a:rPr>
              <a:t>Close the change request</a:t>
            </a:r>
          </a:p>
          <a:p>
            <a:pPr algn="just">
              <a:buSzPct val="150000"/>
            </a:pPr>
            <a:endParaRPr lang="en-US" sz="1200" b="1" i="1" dirty="0">
              <a:solidFill>
                <a:srgbClr val="0070C0"/>
              </a:solidFill>
              <a:latin typeface="Segoe UI" panose="020B0502040204020203" pitchFamily="34" charset="0"/>
              <a:ea typeface="Segoe UI" panose="020B0502040204020203" pitchFamily="34" charset="0"/>
              <a:cs typeface="Segoe UI" panose="020B0502040204020203" pitchFamily="34" charset="0"/>
            </a:endParaRPr>
          </a:p>
          <a:p>
            <a:pPr marL="0" indent="0" algn="just">
              <a:lnSpc>
                <a:spcPct val="150000"/>
              </a:lnSpc>
              <a:spcBef>
                <a:spcPct val="0"/>
              </a:spcBef>
              <a:buFont typeface="Arial" panose="020B0604020202020204" pitchFamily="34" charset="0"/>
              <a:buNone/>
              <a:defRPr/>
            </a:pPr>
            <a:r>
              <a:rPr lang="en-US" sz="1200" b="1" i="1" dirty="0">
                <a:solidFill>
                  <a:srgbClr val="0070C0"/>
                </a:solidFill>
                <a:latin typeface="Segoe UI" panose="020B0502040204020203" pitchFamily="34" charset="0"/>
                <a:ea typeface="Segoe UI" panose="020B0502040204020203" pitchFamily="34" charset="0"/>
                <a:cs typeface="Segoe UI" panose="020B0502040204020203" pitchFamily="34" charset="0"/>
              </a:rPr>
              <a:t>        Refer Change Request Checklist for ensuring implementation of CR</a:t>
            </a:r>
            <a:endParaRPr lang="en-US" dirty="0"/>
          </a:p>
        </p:txBody>
      </p:sp>
    </p:spTree>
    <p:extLst>
      <p:ext uri="{BB962C8B-B14F-4D97-AF65-F5344CB8AC3E}">
        <p14:creationId xmlns:p14="http://schemas.microsoft.com/office/powerpoint/2010/main" val="26089835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Causal Analysis process is executed to implement the Defect Prevention activities in the project, so that defects can be prevented from its re-occurrence. Here the QA team provides various attributes to the QA defects such as priority, severity, and defect type.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QA team also participates in the defect analysis meetings to help the developers to identify the root cause of the defect and to prevent the defect from reoccurrence.</a:t>
            </a:r>
          </a:p>
          <a:p>
            <a:endParaRPr lang="en-US" dirty="0"/>
          </a:p>
          <a:p>
            <a:endParaRPr lang="en-US" dirty="0"/>
          </a:p>
        </p:txBody>
      </p:sp>
    </p:spTree>
    <p:extLst>
      <p:ext uri="{BB962C8B-B14F-4D97-AF65-F5344CB8AC3E}">
        <p14:creationId xmlns:p14="http://schemas.microsoft.com/office/powerpoint/2010/main" val="23348757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818296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400166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099539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4759200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00C82F4-2A69-4126-B139-781D9110DB5F}" type="slidenum">
              <a:rPr lang="en-US" smtClean="0"/>
              <a:t>34</a:t>
            </a:fld>
            <a:endParaRPr lang="en-US" dirty="0"/>
          </a:p>
        </p:txBody>
      </p:sp>
    </p:spTree>
    <p:extLst>
      <p:ext uri="{BB962C8B-B14F-4D97-AF65-F5344CB8AC3E}">
        <p14:creationId xmlns:p14="http://schemas.microsoft.com/office/powerpoint/2010/main" val="266437616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RUD,</a:t>
            </a:r>
            <a:r>
              <a:rPr lang="en-US" baseline="0" dirty="0"/>
              <a:t> seek answers from the audience</a:t>
            </a:r>
          </a:p>
          <a:p>
            <a:pPr marL="228600" indent="-228600">
              <a:buAutoNum type="arabicPeriod"/>
            </a:pPr>
            <a:r>
              <a:rPr lang="en-US" baseline="0" dirty="0"/>
              <a:t>SRS</a:t>
            </a:r>
          </a:p>
          <a:p>
            <a:pPr marL="228600" indent="-228600">
              <a:buAutoNum type="arabicPeriod"/>
            </a:pPr>
            <a:r>
              <a:rPr lang="en-US" baseline="0" dirty="0"/>
              <a:t>Requirement Traceability Matrix-</a:t>
            </a:r>
            <a:r>
              <a:rPr lang="en-US" sz="1200" b="0" i="0" kern="1200" dirty="0">
                <a:solidFill>
                  <a:schemeClr val="tx1"/>
                </a:solidFill>
                <a:effectLst/>
                <a:latin typeface="+mn-lt"/>
                <a:ea typeface="+mn-ea"/>
                <a:cs typeface="+mn-cs"/>
              </a:rPr>
              <a:t>captures all requirements proposed by the client or software development team and their traceability in a single document delivered at the conclusion of the life-cycle.</a:t>
            </a:r>
          </a:p>
          <a:p>
            <a:pPr marL="228600" indent="-228600">
              <a:buAutoNum type="arabicPeriod"/>
            </a:pPr>
            <a:r>
              <a:rPr lang="en-US" sz="1200" b="0" i="0" kern="1200" dirty="0">
                <a:solidFill>
                  <a:schemeClr val="tx1"/>
                </a:solidFill>
                <a:effectLst/>
                <a:latin typeface="+mn-lt"/>
                <a:ea typeface="+mn-ea"/>
                <a:cs typeface="+mn-cs"/>
              </a:rPr>
              <a:t>AD/SSLD/UID</a:t>
            </a:r>
          </a:p>
          <a:p>
            <a:pPr marL="228600" indent="-228600">
              <a:buAutoNum type="arabicPeriod"/>
            </a:pPr>
            <a:r>
              <a:rPr lang="en-US" sz="1200" dirty="0">
                <a:latin typeface="Segoe UI" panose="020B0502040204020203" pitchFamily="34" charset="0"/>
                <a:ea typeface="Segoe UI" pitchFamily="34" charset="0"/>
                <a:cs typeface="Segoe UI" panose="020B0502040204020203" pitchFamily="34" charset="0"/>
              </a:rPr>
              <a:t>UTCs help in ensuring coverage of multiple scenarios,</a:t>
            </a:r>
            <a:r>
              <a:rPr lang="en-US" sz="1200" baseline="0" dirty="0">
                <a:latin typeface="Segoe UI" panose="020B0502040204020203" pitchFamily="34" charset="0"/>
                <a:ea typeface="Segoe UI" pitchFamily="34" charset="0"/>
                <a:cs typeface="Segoe UI" panose="020B0502040204020203" pitchFamily="34" charset="0"/>
              </a:rPr>
              <a:t> g</a:t>
            </a:r>
            <a:r>
              <a:rPr lang="en-US" sz="1200" dirty="0">
                <a:latin typeface="Segoe UI" panose="020B0502040204020203" pitchFamily="34" charset="0"/>
                <a:ea typeface="Segoe UI" pitchFamily="34" charset="0"/>
                <a:cs typeface="Segoe UI" panose="020B0502040204020203" pitchFamily="34" charset="0"/>
              </a:rPr>
              <a:t>ives an assurance of defect-free code for further phases</a:t>
            </a:r>
          </a:p>
          <a:p>
            <a:pPr marL="228600" indent="-228600">
              <a:buAutoNum type="arabicPeriod"/>
            </a:pPr>
            <a:r>
              <a:rPr lang="en-US" sz="1200" b="0" kern="1200" baseline="0" dirty="0">
                <a:solidFill>
                  <a:schemeClr val="tx1"/>
                </a:solidFill>
                <a:effectLst/>
                <a:latin typeface="+mn-lt"/>
                <a:ea typeface="+mn-ea"/>
                <a:cs typeface="+mn-cs"/>
              </a:rPr>
              <a:t>Internal build – That is for QA team only</a:t>
            </a:r>
          </a:p>
          <a:p>
            <a:r>
              <a:rPr lang="en-US" sz="1200" b="0" kern="1200" baseline="0" dirty="0">
                <a:solidFill>
                  <a:schemeClr val="tx1"/>
                </a:solidFill>
                <a:effectLst/>
                <a:latin typeface="+mn-lt"/>
                <a:ea typeface="+mn-ea"/>
                <a:cs typeface="+mn-cs"/>
              </a:rPr>
              <a:t>     Client Release</a:t>
            </a:r>
            <a:r>
              <a:rPr lang="en-US" sz="1200" b="0" kern="1200" dirty="0">
                <a:solidFill>
                  <a:schemeClr val="tx1"/>
                </a:solidFill>
                <a:effectLst/>
                <a:latin typeface="+mn-lt"/>
                <a:ea typeface="+mn-ea"/>
                <a:cs typeface="+mn-cs"/>
              </a:rPr>
              <a:t> - </a:t>
            </a:r>
            <a:r>
              <a:rPr lang="en-US" sz="1200" b="0" kern="1200" baseline="0" dirty="0">
                <a:solidFill>
                  <a:schemeClr val="tx1"/>
                </a:solidFill>
                <a:effectLst/>
                <a:latin typeface="+mn-lt"/>
                <a:ea typeface="+mn-ea"/>
                <a:cs typeface="+mn-cs"/>
              </a:rPr>
              <a:t>That is to be released to client</a:t>
            </a:r>
          </a:p>
          <a:p>
            <a:r>
              <a:rPr lang="en-US" sz="1200" b="0" kern="1200" baseline="0" dirty="0">
                <a:solidFill>
                  <a:schemeClr val="tx1"/>
                </a:solidFill>
                <a:effectLst/>
                <a:latin typeface="+mn-lt"/>
                <a:ea typeface="+mn-ea"/>
                <a:cs typeface="+mn-cs"/>
              </a:rPr>
              <a:t>     Patch/Hot Fix – Patch fixes for internal QA and/or for customer</a:t>
            </a:r>
          </a:p>
        </p:txBody>
      </p:sp>
    </p:spTree>
    <p:extLst>
      <p:ext uri="{BB962C8B-B14F-4D97-AF65-F5344CB8AC3E}">
        <p14:creationId xmlns:p14="http://schemas.microsoft.com/office/powerpoint/2010/main" val="37023016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00C82F4-2A69-4126-B139-781D9110DB5F}" type="slidenum">
              <a:rPr lang="en-US" smtClean="0"/>
              <a:t>5</a:t>
            </a:fld>
            <a:endParaRPr lang="en-US" dirty="0"/>
          </a:p>
        </p:txBody>
      </p:sp>
    </p:spTree>
    <p:extLst>
      <p:ext uri="{BB962C8B-B14F-4D97-AF65-F5344CB8AC3E}">
        <p14:creationId xmlns:p14="http://schemas.microsoft.com/office/powerpoint/2010/main" val="16952119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Ask</a:t>
            </a:r>
            <a:r>
              <a:rPr lang="en-US" baseline="0" dirty="0"/>
              <a:t> their role in day to day project activities instead of reading through the points.</a:t>
            </a:r>
            <a:endParaRPr lang="en-US" dirty="0"/>
          </a:p>
        </p:txBody>
      </p:sp>
    </p:spTree>
    <p:extLst>
      <p:ext uri="{BB962C8B-B14F-4D97-AF65-F5344CB8AC3E}">
        <p14:creationId xmlns:p14="http://schemas.microsoft.com/office/powerpoint/2010/main" val="9600529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Tree>
    <p:extLst>
      <p:ext uri="{BB962C8B-B14F-4D97-AF65-F5344CB8AC3E}">
        <p14:creationId xmlns:p14="http://schemas.microsoft.com/office/powerpoint/2010/main" val="8797706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Design documents available on</a:t>
            </a:r>
            <a:r>
              <a:rPr lang="en-US" sz="1200" b="0" i="0" kern="1200" baseline="0" dirty="0">
                <a:solidFill>
                  <a:schemeClr val="tx1"/>
                </a:solidFill>
                <a:effectLst/>
                <a:latin typeface="+mn-lt"/>
                <a:ea typeface="+mn-ea"/>
                <a:cs typeface="+mn-cs"/>
              </a:rPr>
              <a:t> Q@Core:</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AD/SSLD/UID</a:t>
            </a:r>
          </a:p>
          <a:p>
            <a:endParaRPr lang="en-US" dirty="0"/>
          </a:p>
        </p:txBody>
      </p:sp>
    </p:spTree>
    <p:extLst>
      <p:ext uri="{BB962C8B-B14F-4D97-AF65-F5344CB8AC3E}">
        <p14:creationId xmlns:p14="http://schemas.microsoft.com/office/powerpoint/2010/main" val="32835375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50000"/>
              </a:lnSpc>
              <a:buSzPct val="150000"/>
              <a:defRPr/>
            </a:pPr>
            <a:r>
              <a:rPr lang="en-US" sz="1200" dirty="0">
                <a:latin typeface="Segoe UI" panose="020B0502040204020203" pitchFamily="34" charset="0"/>
                <a:ea typeface="Segoe UI" pitchFamily="34" charset="0"/>
                <a:cs typeface="Segoe UI" panose="020B0502040204020203" pitchFamily="34" charset="0"/>
              </a:rPr>
              <a:t>-UTCs help in ensuring coverage of multiple scenarios</a:t>
            </a:r>
          </a:p>
          <a:p>
            <a:pPr>
              <a:lnSpc>
                <a:spcPct val="150000"/>
              </a:lnSpc>
              <a:buSzPct val="150000"/>
              <a:defRPr/>
            </a:pPr>
            <a:r>
              <a:rPr lang="en-US" sz="1200" dirty="0">
                <a:latin typeface="Segoe UI" panose="020B0502040204020203" pitchFamily="34" charset="0"/>
                <a:ea typeface="Segoe UI" pitchFamily="34" charset="0"/>
                <a:cs typeface="Segoe UI" panose="020B0502040204020203" pitchFamily="34" charset="0"/>
              </a:rPr>
              <a:t>-Gives an assurance of defect-free code for further phases</a:t>
            </a:r>
          </a:p>
          <a:p>
            <a:endParaRPr lang="en-US" dirty="0"/>
          </a:p>
        </p:txBody>
      </p:sp>
    </p:spTree>
    <p:extLst>
      <p:ext uri="{BB962C8B-B14F-4D97-AF65-F5344CB8AC3E}">
        <p14:creationId xmlns:p14="http://schemas.microsoft.com/office/powerpoint/2010/main" val="16119188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1" indent="0">
              <a:lnSpc>
                <a:spcPct val="150000"/>
              </a:lnSpc>
              <a:buSzPct val="150000"/>
              <a:buFont typeface="Arial" panose="020B0604020202020204" pitchFamily="34" charset="0"/>
              <a:buNone/>
              <a:defRPr/>
            </a:pPr>
            <a:r>
              <a:rPr lang="en-US" sz="1600" kern="1200" dirty="0">
                <a:solidFill>
                  <a:schemeClr val="tx1"/>
                </a:solidFill>
                <a:latin typeface="+mn-lt"/>
                <a:ea typeface="Segoe UI" pitchFamily="34" charset="0"/>
                <a:cs typeface="Segoe UI" pitchFamily="34" charset="0"/>
              </a:rPr>
              <a:t>F</a:t>
            </a:r>
            <a:r>
              <a:rPr lang="en-US" sz="1600" kern="1200" baseline="0" dirty="0">
                <a:solidFill>
                  <a:schemeClr val="tx1"/>
                </a:solidFill>
                <a:latin typeface="+mn-lt"/>
                <a:ea typeface="Segoe UI" pitchFamily="34" charset="0"/>
                <a:cs typeface="Segoe UI" pitchFamily="34" charset="0"/>
              </a:rPr>
              <a:t>ollowing are the coding standards readily available on Q@core:</a:t>
            </a:r>
            <a:endParaRPr lang="en-US" sz="1600" kern="1200" dirty="0">
              <a:solidFill>
                <a:schemeClr val="tx1"/>
              </a:solidFill>
              <a:latin typeface="+mn-lt"/>
              <a:ea typeface="Segoe UI" pitchFamily="34" charset="0"/>
              <a:cs typeface="Segoe UI" pitchFamily="34" charset="0"/>
            </a:endParaRPr>
          </a:p>
          <a:p>
            <a:pPr marL="285750" lvl="1" indent="-285750">
              <a:lnSpc>
                <a:spcPct val="150000"/>
              </a:lnSpc>
              <a:buSzPct val="150000"/>
              <a:buFont typeface="Arial" panose="020B0604020202020204" pitchFamily="34" charset="0"/>
              <a:buChar char="•"/>
              <a:defRPr/>
            </a:pPr>
            <a:endParaRPr lang="en-US" sz="1600" kern="1200" dirty="0">
              <a:solidFill>
                <a:schemeClr val="tx1"/>
              </a:solidFill>
              <a:latin typeface="+mn-lt"/>
              <a:ea typeface="Segoe UI" pitchFamily="34" charset="0"/>
              <a:cs typeface="Segoe UI" pitchFamily="34" charset="0"/>
            </a:endParaRPr>
          </a:p>
          <a:p>
            <a:pPr marL="285750" lvl="1" indent="-285750">
              <a:lnSpc>
                <a:spcPct val="150000"/>
              </a:lnSpc>
              <a:buSzPct val="150000"/>
              <a:buFont typeface="Arial" panose="020B0604020202020204" pitchFamily="34" charset="0"/>
              <a:buChar char="•"/>
              <a:defRPr/>
            </a:pPr>
            <a:r>
              <a:rPr lang="en-US" sz="1600" kern="1200" dirty="0">
                <a:solidFill>
                  <a:schemeClr val="tx1"/>
                </a:solidFill>
                <a:latin typeface="+mn-lt"/>
                <a:ea typeface="Segoe UI" pitchFamily="34" charset="0"/>
                <a:cs typeface="Segoe UI" pitchFamily="34" charset="0"/>
              </a:rPr>
              <a:t>Database Coding Standard (DCS) </a:t>
            </a:r>
          </a:p>
          <a:p>
            <a:pPr marL="285750" lvl="1" indent="-285750">
              <a:lnSpc>
                <a:spcPct val="150000"/>
              </a:lnSpc>
              <a:buSzPct val="150000"/>
              <a:buFont typeface="Arial" panose="020B0604020202020204" pitchFamily="34" charset="0"/>
              <a:buChar char="•"/>
              <a:defRPr/>
            </a:pPr>
            <a:r>
              <a:rPr lang="en-US" sz="1600" kern="1200" dirty="0">
                <a:solidFill>
                  <a:schemeClr val="tx1"/>
                </a:solidFill>
                <a:latin typeface="+mn-lt"/>
                <a:ea typeface="Segoe UI" pitchFamily="34" charset="0"/>
                <a:cs typeface="Segoe UI" pitchFamily="34" charset="0"/>
              </a:rPr>
              <a:t>Java Coding Standards (JCS)</a:t>
            </a:r>
          </a:p>
          <a:p>
            <a:pPr marL="285750" lvl="1" indent="-285750">
              <a:lnSpc>
                <a:spcPct val="150000"/>
              </a:lnSpc>
              <a:buSzPct val="150000"/>
              <a:buFont typeface="Arial" panose="020B0604020202020204" pitchFamily="34" charset="0"/>
              <a:buChar char="•"/>
              <a:defRPr/>
            </a:pPr>
            <a:r>
              <a:rPr lang="en-US" sz="1600" kern="1200" dirty="0">
                <a:solidFill>
                  <a:schemeClr val="tx1"/>
                </a:solidFill>
                <a:latin typeface="+mn-lt"/>
                <a:ea typeface="Segoe UI" pitchFamily="34" charset="0"/>
                <a:cs typeface="Segoe UI" pitchFamily="34" charset="0"/>
              </a:rPr>
              <a:t>Dot Net Coding Standard (DNCS)</a:t>
            </a:r>
          </a:p>
          <a:p>
            <a:pPr marL="285750" lvl="1" indent="-285750">
              <a:lnSpc>
                <a:spcPct val="150000"/>
              </a:lnSpc>
              <a:buSzPct val="150000"/>
              <a:buFont typeface="Arial" panose="020B0604020202020204" pitchFamily="34" charset="0"/>
              <a:buChar char="•"/>
              <a:defRPr/>
            </a:pPr>
            <a:r>
              <a:rPr lang="en-US" sz="1600" kern="1200" dirty="0">
                <a:solidFill>
                  <a:schemeClr val="tx1"/>
                </a:solidFill>
                <a:latin typeface="+mn-lt"/>
                <a:ea typeface="Segoe UI" pitchFamily="34" charset="0"/>
                <a:cs typeface="Segoe UI" pitchFamily="34" charset="0"/>
              </a:rPr>
              <a:t>PHP and Perl Coding Standards (PHP-Perl CS)</a:t>
            </a:r>
          </a:p>
          <a:p>
            <a:pPr marL="285750" lvl="1" indent="-285750">
              <a:lnSpc>
                <a:spcPct val="150000"/>
              </a:lnSpc>
              <a:buSzPct val="150000"/>
              <a:buFont typeface="Arial" panose="020B0604020202020204" pitchFamily="34" charset="0"/>
              <a:buChar char="•"/>
              <a:defRPr/>
            </a:pPr>
            <a:r>
              <a:rPr lang="en-US" sz="1600" kern="1200" dirty="0">
                <a:solidFill>
                  <a:schemeClr val="tx1"/>
                </a:solidFill>
                <a:latin typeface="+mn-lt"/>
                <a:ea typeface="Segoe UI" pitchFamily="34" charset="0"/>
                <a:cs typeface="Segoe UI" pitchFamily="34" charset="0"/>
              </a:rPr>
              <a:t>C++ Coding Standards (CPPCS)</a:t>
            </a:r>
          </a:p>
          <a:p>
            <a:pPr marL="285750" lvl="1" indent="-285750">
              <a:lnSpc>
                <a:spcPct val="150000"/>
              </a:lnSpc>
              <a:buSzPct val="150000"/>
              <a:buFont typeface="Arial" panose="020B0604020202020204" pitchFamily="34" charset="0"/>
              <a:buChar char="•"/>
              <a:defRPr/>
            </a:pPr>
            <a:r>
              <a:rPr lang="en-US" sz="1600" kern="1200" dirty="0">
                <a:solidFill>
                  <a:schemeClr val="tx1"/>
                </a:solidFill>
                <a:latin typeface="+mn-lt"/>
                <a:ea typeface="Segoe UI" pitchFamily="34" charset="0"/>
                <a:cs typeface="Segoe UI" pitchFamily="34" charset="0"/>
              </a:rPr>
              <a:t>Perl Coding Standard(PERLCS) </a:t>
            </a:r>
          </a:p>
          <a:p>
            <a:pPr marL="285750" lvl="1" indent="-285750">
              <a:lnSpc>
                <a:spcPct val="150000"/>
              </a:lnSpc>
              <a:buSzPct val="150000"/>
              <a:buFont typeface="Arial" panose="020B0604020202020204" pitchFamily="34" charset="0"/>
              <a:buChar char="•"/>
              <a:defRPr/>
            </a:pPr>
            <a:r>
              <a:rPr lang="en-US" sz="1600" kern="1200" dirty="0">
                <a:solidFill>
                  <a:schemeClr val="accent1">
                    <a:lumMod val="75000"/>
                  </a:schemeClr>
                </a:solidFill>
                <a:latin typeface="+mn-lt"/>
                <a:ea typeface="Segoe UI" pitchFamily="34" charset="0"/>
                <a:cs typeface="Segoe UI" pitchFamily="34" charset="0"/>
              </a:rPr>
              <a:t>Any other project specific coding standard</a:t>
            </a:r>
          </a:p>
          <a:p>
            <a:endParaRPr lang="en-US" dirty="0"/>
          </a:p>
        </p:txBody>
      </p:sp>
    </p:spTree>
    <p:extLst>
      <p:ext uri="{BB962C8B-B14F-4D97-AF65-F5344CB8AC3E}">
        <p14:creationId xmlns:p14="http://schemas.microsoft.com/office/powerpoint/2010/main" val="4649482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402300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jpeg"/><Relationship Id="rId1" Type="http://schemas.openxmlformats.org/officeDocument/2006/relationships/slideMaster" Target="../slideMasters/slideMaster2.xml"/><Relationship Id="rId6" Type="http://schemas.openxmlformats.org/officeDocument/2006/relationships/image" Target="../media/image6.jpeg"/><Relationship Id="rId5" Type="http://schemas.openxmlformats.org/officeDocument/2006/relationships/image" Target="../media/image5.emf"/><Relationship Id="rId4"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2.xml"/><Relationship Id="rId5" Type="http://schemas.openxmlformats.org/officeDocument/2006/relationships/image" Target="../media/image5.emf"/><Relationship Id="rId4" Type="http://schemas.openxmlformats.org/officeDocument/2006/relationships/image" Target="../media/image4.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5.xml"/><Relationship Id="rId6" Type="http://schemas.openxmlformats.org/officeDocument/2006/relationships/image" Target="../media/image9.emf"/><Relationship Id="rId5" Type="http://schemas.openxmlformats.org/officeDocument/2006/relationships/image" Target="../media/image8.emf"/><Relationship Id="rId4" Type="http://schemas.openxmlformats.org/officeDocument/2006/relationships/image" Target="../media/image4.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54063" y="1757363"/>
            <a:ext cx="8550275" cy="1214437"/>
          </a:xfrm>
        </p:spPr>
        <p:txBody>
          <a:bodyPr/>
          <a:lstStyle/>
          <a:p>
            <a:r>
              <a:rPr lang="en-US"/>
              <a:t>Click to edit Master title style</a:t>
            </a:r>
          </a:p>
        </p:txBody>
      </p:sp>
      <p:sp>
        <p:nvSpPr>
          <p:cNvPr id="3" name="Subtitle 2"/>
          <p:cNvSpPr>
            <a:spLocks noGrp="1"/>
          </p:cNvSpPr>
          <p:nvPr>
            <p:ph type="subTitle" idx="1"/>
          </p:nvPr>
        </p:nvSpPr>
        <p:spPr>
          <a:xfrm>
            <a:off x="1508125" y="3206750"/>
            <a:ext cx="7042150" cy="1446213"/>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8ED5DBF-4726-4616-AE38-8E2538BE9E36}" type="slidenum">
              <a:rPr lang="en-US" smtClean="0"/>
              <a:t>‹#›</a:t>
            </a:fld>
            <a:endParaRPr lang="en-US" dirty="0"/>
          </a:p>
        </p:txBody>
      </p:sp>
    </p:spTree>
    <p:extLst>
      <p:ext uri="{BB962C8B-B14F-4D97-AF65-F5344CB8AC3E}">
        <p14:creationId xmlns:p14="http://schemas.microsoft.com/office/powerpoint/2010/main" val="37632029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8ED5DBF-4726-4616-AE38-8E2538BE9E36}" type="slidenum">
              <a:rPr lang="en-US" smtClean="0"/>
              <a:t>‹#›</a:t>
            </a:fld>
            <a:endParaRPr lang="en-US" dirty="0"/>
          </a:p>
        </p:txBody>
      </p:sp>
    </p:spTree>
    <p:extLst>
      <p:ext uri="{BB962C8B-B14F-4D97-AF65-F5344CB8AC3E}">
        <p14:creationId xmlns:p14="http://schemas.microsoft.com/office/powerpoint/2010/main" val="30268922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292975" y="227013"/>
            <a:ext cx="2262188" cy="48291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503238" y="227013"/>
            <a:ext cx="6637337" cy="48291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8ED5DBF-4726-4616-AE38-8E2538BE9E36}" type="slidenum">
              <a:rPr lang="en-US" smtClean="0"/>
              <a:t>‹#›</a:t>
            </a:fld>
            <a:endParaRPr lang="en-US" dirty="0"/>
          </a:p>
        </p:txBody>
      </p:sp>
    </p:spTree>
    <p:extLst>
      <p:ext uri="{BB962C8B-B14F-4D97-AF65-F5344CB8AC3E}">
        <p14:creationId xmlns:p14="http://schemas.microsoft.com/office/powerpoint/2010/main" val="11327889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16" name="Picture 15"/>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1"/>
            <a:ext cx="10058400" cy="5677761"/>
          </a:xfrm>
          <a:prstGeom prst="rect">
            <a:avLst/>
          </a:prstGeom>
        </p:spPr>
      </p:pic>
      <p:sp>
        <p:nvSpPr>
          <p:cNvPr id="17" name="Rectangle 16"/>
          <p:cNvSpPr/>
          <p:nvPr/>
        </p:nvSpPr>
        <p:spPr>
          <a:xfrm>
            <a:off x="0" y="-6314"/>
            <a:ext cx="10058400" cy="5677761"/>
          </a:xfrm>
          <a:prstGeom prst="rect">
            <a:avLst/>
          </a:prstGeom>
          <a:solidFill>
            <a:schemeClr val="bg1">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0557" tIns="50278" rIns="100557" bIns="50278" spcCol="0" rtlCol="0" anchor="ctr"/>
          <a:lstStyle/>
          <a:p>
            <a:pPr algn="ctr"/>
            <a:endParaRPr lang="en-US"/>
          </a:p>
        </p:txBody>
      </p:sp>
      <p:sp>
        <p:nvSpPr>
          <p:cNvPr id="6" name="Slide Number Placeholder 5"/>
          <p:cNvSpPr>
            <a:spLocks noGrp="1"/>
          </p:cNvSpPr>
          <p:nvPr>
            <p:ph type="sldNum" sz="quarter" idx="12"/>
          </p:nvPr>
        </p:nvSpPr>
        <p:spPr/>
        <p:txBody>
          <a:bodyPr/>
          <a:lstStyle/>
          <a:p>
            <a:fld id="{415ACC5E-6F00-4F61-BE38-5B0AEB14CA66}" type="slidenum">
              <a:rPr lang="en-US" smtClean="0"/>
              <a:t>‹#›</a:t>
            </a:fld>
            <a:endParaRPr lang="en-US" dirty="0"/>
          </a:p>
        </p:txBody>
      </p:sp>
      <p:pic>
        <p:nvPicPr>
          <p:cNvPr id="18" name="Picture 1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879080" y="316740"/>
            <a:ext cx="1667578" cy="418830"/>
          </a:xfrm>
          <a:prstGeom prst="rect">
            <a:avLst/>
          </a:prstGeom>
        </p:spPr>
      </p:pic>
      <p:sp>
        <p:nvSpPr>
          <p:cNvPr id="19" name="Rectangle 18"/>
          <p:cNvSpPr/>
          <p:nvPr/>
        </p:nvSpPr>
        <p:spPr>
          <a:xfrm>
            <a:off x="0" y="1489463"/>
            <a:ext cx="5532120" cy="1256489"/>
          </a:xfrm>
          <a:prstGeom prst="rect">
            <a:avLst/>
          </a:prstGeom>
          <a:solidFill>
            <a:srgbClr val="2B3B4B">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0557" tIns="50278" rIns="100557" bIns="50278" spcCol="0" rtlCol="0" anchor="ctr"/>
          <a:lstStyle/>
          <a:p>
            <a:pPr algn="ctr"/>
            <a:endParaRPr lang="en-US" dirty="0"/>
          </a:p>
        </p:txBody>
      </p:sp>
      <p:pic>
        <p:nvPicPr>
          <p:cNvPr id="20" name="Picture 3"/>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291138" y="1656995"/>
            <a:ext cx="481965" cy="1884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1" name="Title 1"/>
          <p:cNvSpPr>
            <a:spLocks noGrp="1"/>
          </p:cNvSpPr>
          <p:nvPr>
            <p:ph type="ctrTitle"/>
          </p:nvPr>
        </p:nvSpPr>
        <p:spPr>
          <a:xfrm>
            <a:off x="586740" y="1751232"/>
            <a:ext cx="4526280" cy="827189"/>
          </a:xfrm>
          <a:prstGeom prst="rect">
            <a:avLst/>
          </a:prstGeom>
        </p:spPr>
        <p:txBody>
          <a:bodyPr lIns="100557" tIns="50278" rIns="100557" bIns="50278" anchor="t">
            <a:normAutofit/>
          </a:bodyPr>
          <a:lstStyle/>
          <a:p>
            <a:pPr algn="r"/>
            <a:r>
              <a:rPr lang="en-US" sz="2200">
                <a:solidFill>
                  <a:schemeClr val="bg1"/>
                </a:solidFill>
                <a:latin typeface="Tahoma" panose="020B0604030504040204" pitchFamily="34" charset="0"/>
                <a:ea typeface="Tahoma" panose="020B0604030504040204" pitchFamily="34" charset="0"/>
                <a:cs typeface="Tahoma" panose="020B0604030504040204" pitchFamily="34" charset="0"/>
              </a:rPr>
              <a:t>Click to edit Master title style</a:t>
            </a:r>
            <a:endParaRPr lang="en-US" sz="22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23" name="Footer Placeholder 3"/>
          <p:cNvSpPr txBox="1">
            <a:spLocks noGrp="1"/>
          </p:cNvSpPr>
          <p:nvPr/>
        </p:nvSpPr>
        <p:spPr bwMode="auto">
          <a:xfrm>
            <a:off x="533400" y="5316341"/>
            <a:ext cx="5029200" cy="201038"/>
          </a:xfrm>
          <a:prstGeom prst="rect">
            <a:avLst/>
          </a:prstGeom>
          <a:noFill/>
          <a:ln w="9525">
            <a:noFill/>
            <a:miter lim="800000"/>
            <a:headEnd/>
            <a:tailEnd/>
          </a:ln>
        </p:spPr>
        <p:txBody>
          <a:bodyPr lIns="100557" tIns="50278" rIns="100557" bIns="50278"/>
          <a:lstStyle/>
          <a:p>
            <a:pPr fontAlgn="auto">
              <a:spcBef>
                <a:spcPts val="0"/>
              </a:spcBef>
              <a:spcAft>
                <a:spcPts val="0"/>
              </a:spcAft>
              <a:defRPr/>
            </a:pPr>
            <a:r>
              <a:rPr lang="en-US" sz="700" dirty="0">
                <a:solidFill>
                  <a:schemeClr val="tx1">
                    <a:lumMod val="75000"/>
                    <a:lumOff val="25000"/>
                  </a:schemeClr>
                </a:solidFill>
                <a:latin typeface="Segoe UI Light" panose="020B0502040204020203" pitchFamily="34" charset="0"/>
                <a:ea typeface="Segoe UI" panose="020B0502040204020203" pitchFamily="34" charset="0"/>
                <a:cs typeface="Segoe UI" panose="020B0502040204020203" pitchFamily="34" charset="0"/>
              </a:rPr>
              <a:t> Copyright © 2020 Cybage Software Pvt. Ltd. All Rights Reserved. Cybage Confidential.</a:t>
            </a:r>
          </a:p>
        </p:txBody>
      </p:sp>
      <p:sp>
        <p:nvSpPr>
          <p:cNvPr id="24" name="TextBox 23"/>
          <p:cNvSpPr txBox="1"/>
          <p:nvPr/>
        </p:nvSpPr>
        <p:spPr>
          <a:xfrm>
            <a:off x="8465821" y="5289984"/>
            <a:ext cx="1190782" cy="240037"/>
          </a:xfrm>
          <a:prstGeom prst="rect">
            <a:avLst/>
          </a:prstGeom>
          <a:noFill/>
        </p:spPr>
        <p:txBody>
          <a:bodyPr wrap="square" lIns="100557" tIns="50278" rIns="100557" bIns="50278" rtlCol="0">
            <a:spAutoFit/>
          </a:bodyPr>
          <a:lstStyle/>
          <a:p>
            <a:r>
              <a:rPr lang="en-US" sz="900" dirty="0">
                <a:solidFill>
                  <a:schemeClr val="tx1">
                    <a:lumMod val="75000"/>
                    <a:lumOff val="25000"/>
                  </a:schemeClr>
                </a:solidFill>
                <a:latin typeface="Segoe UI" panose="020B0502040204020203" pitchFamily="34" charset="0"/>
                <a:ea typeface="Segoe UI" panose="020B0502040204020203" pitchFamily="34" charset="0"/>
                <a:cs typeface="Segoe UI" panose="020B0502040204020203" pitchFamily="34" charset="0"/>
              </a:rPr>
              <a:t>www.cybage.com</a:t>
            </a:r>
            <a:endParaRPr lang="en-GB" sz="900" dirty="0">
              <a:solidFill>
                <a:schemeClr val="tx1">
                  <a:lumMod val="75000"/>
                  <a:lumOff val="25000"/>
                </a:schemeClr>
              </a:solidFill>
              <a:latin typeface="Segoe UI" panose="020B0502040204020203" pitchFamily="34" charset="0"/>
              <a:ea typeface="Segoe UI" panose="020B0502040204020203" pitchFamily="34" charset="0"/>
              <a:cs typeface="Segoe UI" panose="020B0502040204020203" pitchFamily="34" charset="0"/>
            </a:endParaRPr>
          </a:p>
        </p:txBody>
      </p:sp>
      <p:sp>
        <p:nvSpPr>
          <p:cNvPr id="2" name="Rectangle 1"/>
          <p:cNvSpPr/>
          <p:nvPr/>
        </p:nvSpPr>
        <p:spPr>
          <a:xfrm>
            <a:off x="8724424" y="5113264"/>
            <a:ext cx="190976" cy="1767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9217343" y="5113263"/>
            <a:ext cx="190976" cy="2015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5"/>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8717280" y="5091399"/>
            <a:ext cx="705485" cy="2233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Picture 13">
            <a:extLst>
              <a:ext uri="{FF2B5EF4-FFF2-40B4-BE49-F238E27FC236}">
                <a16:creationId xmlns:a16="http://schemas.microsoft.com/office/drawing/2014/main" id="{F7CBFBF8-E260-4589-B071-EE8C8C577593}"/>
              </a:ext>
            </a:extLst>
          </p:cNvPr>
          <p:cNvPicPr>
            <a:picLocks noChangeAspect="1"/>
          </p:cNvPicPr>
          <p:nvPr userDrawn="1"/>
        </p:nvPicPr>
        <p:blipFill rotWithShape="1">
          <a:blip r:embed="rId6" cstate="print">
            <a:extLst>
              <a:ext uri="{28A0092B-C50C-407E-A947-70E740481C1C}">
                <a14:useLocalDpi xmlns:a14="http://schemas.microsoft.com/office/drawing/2010/main" val="0"/>
              </a:ext>
            </a:extLst>
          </a:blip>
          <a:srcRect l="6884" t="1053" r="2460"/>
          <a:stretch/>
        </p:blipFill>
        <p:spPr>
          <a:xfrm>
            <a:off x="0" y="1"/>
            <a:ext cx="10058400" cy="5677761"/>
          </a:xfrm>
          <a:prstGeom prst="rect">
            <a:avLst/>
          </a:prstGeom>
        </p:spPr>
      </p:pic>
      <p:sp>
        <p:nvSpPr>
          <p:cNvPr id="25" name="Rectangle 24">
            <a:extLst>
              <a:ext uri="{FF2B5EF4-FFF2-40B4-BE49-F238E27FC236}">
                <a16:creationId xmlns:a16="http://schemas.microsoft.com/office/drawing/2014/main" id="{48D10C11-BD45-4EB6-B7E5-C843C2F9A45A}"/>
              </a:ext>
            </a:extLst>
          </p:cNvPr>
          <p:cNvSpPr/>
          <p:nvPr userDrawn="1"/>
        </p:nvSpPr>
        <p:spPr>
          <a:xfrm>
            <a:off x="0" y="1"/>
            <a:ext cx="10058400" cy="5677761"/>
          </a:xfrm>
          <a:prstGeom prst="rect">
            <a:avLst/>
          </a:prstGeom>
          <a:solidFill>
            <a:schemeClr val="bg1">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0557" tIns="50278" rIns="100557" bIns="50278" spcCol="0" rtlCol="0" anchor="ctr"/>
          <a:lstStyle/>
          <a:p>
            <a:pPr algn="ctr"/>
            <a:endParaRPr lang="en-US" dirty="0"/>
          </a:p>
        </p:txBody>
      </p:sp>
      <p:pic>
        <p:nvPicPr>
          <p:cNvPr id="26" name="Picture 25">
            <a:extLst>
              <a:ext uri="{FF2B5EF4-FFF2-40B4-BE49-F238E27FC236}">
                <a16:creationId xmlns:a16="http://schemas.microsoft.com/office/drawing/2014/main" id="{0924379B-D2C7-441B-B9F9-488CE7E11EE5}"/>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7879080" y="316740"/>
            <a:ext cx="1667578" cy="418830"/>
          </a:xfrm>
          <a:prstGeom prst="rect">
            <a:avLst/>
          </a:prstGeom>
        </p:spPr>
      </p:pic>
      <p:sp>
        <p:nvSpPr>
          <p:cNvPr id="27" name="Rectangle 26">
            <a:extLst>
              <a:ext uri="{FF2B5EF4-FFF2-40B4-BE49-F238E27FC236}">
                <a16:creationId xmlns:a16="http://schemas.microsoft.com/office/drawing/2014/main" id="{37EC8383-375A-4E39-910F-E60158A89BB1}"/>
              </a:ext>
            </a:extLst>
          </p:cNvPr>
          <p:cNvSpPr/>
          <p:nvPr userDrawn="1"/>
        </p:nvSpPr>
        <p:spPr>
          <a:xfrm>
            <a:off x="0" y="1489463"/>
            <a:ext cx="5532120" cy="1256489"/>
          </a:xfrm>
          <a:prstGeom prst="rect">
            <a:avLst/>
          </a:prstGeom>
          <a:solidFill>
            <a:srgbClr val="2B3B4B">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0557" tIns="50278" rIns="100557" bIns="50278" spcCol="0" rtlCol="0" anchor="ctr"/>
          <a:lstStyle/>
          <a:p>
            <a:pPr algn="ctr"/>
            <a:endParaRPr lang="en-US" dirty="0"/>
          </a:p>
        </p:txBody>
      </p:sp>
      <p:pic>
        <p:nvPicPr>
          <p:cNvPr id="28" name="Picture 3">
            <a:extLst>
              <a:ext uri="{FF2B5EF4-FFF2-40B4-BE49-F238E27FC236}">
                <a16:creationId xmlns:a16="http://schemas.microsoft.com/office/drawing/2014/main" id="{50AB3F00-96AC-414F-90F2-474786577638}"/>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5291138" y="1656995"/>
            <a:ext cx="481965" cy="1884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9" name="Footer Placeholder 3">
            <a:extLst>
              <a:ext uri="{FF2B5EF4-FFF2-40B4-BE49-F238E27FC236}">
                <a16:creationId xmlns:a16="http://schemas.microsoft.com/office/drawing/2014/main" id="{29B2AAA1-C247-431E-9376-79516F3B9899}"/>
              </a:ext>
            </a:extLst>
          </p:cNvPr>
          <p:cNvSpPr txBox="1">
            <a:spLocks noGrp="1"/>
          </p:cNvSpPr>
          <p:nvPr userDrawn="1"/>
        </p:nvSpPr>
        <p:spPr bwMode="auto">
          <a:xfrm>
            <a:off x="533400" y="5316341"/>
            <a:ext cx="5029200" cy="201038"/>
          </a:xfrm>
          <a:prstGeom prst="rect">
            <a:avLst/>
          </a:prstGeom>
          <a:noFill/>
          <a:ln w="9525">
            <a:noFill/>
            <a:miter lim="800000"/>
            <a:headEnd/>
            <a:tailEnd/>
          </a:ln>
        </p:spPr>
        <p:txBody>
          <a:bodyPr lIns="100557" tIns="50278" rIns="100557" bIns="50278"/>
          <a:lstStyle/>
          <a:p>
            <a:pPr fontAlgn="auto">
              <a:spcBef>
                <a:spcPts val="0"/>
              </a:spcBef>
              <a:spcAft>
                <a:spcPts val="0"/>
              </a:spcAft>
              <a:defRPr/>
            </a:pPr>
            <a:r>
              <a:rPr lang="en-US" sz="700" dirty="0">
                <a:solidFill>
                  <a:schemeClr val="tx1">
                    <a:lumMod val="75000"/>
                    <a:lumOff val="25000"/>
                  </a:schemeClr>
                </a:solidFill>
                <a:latin typeface="Segoe UI Light" panose="020B0502040204020203" pitchFamily="34" charset="0"/>
                <a:ea typeface="Segoe UI" panose="020B0502040204020203" pitchFamily="34" charset="0"/>
                <a:cs typeface="Segoe UI" panose="020B0502040204020203" pitchFamily="34" charset="0"/>
              </a:rPr>
              <a:t> Copyright © 2019 Cybage Software Pvt. Ltd. All Rights Reserved. Cybage Confidential.</a:t>
            </a:r>
          </a:p>
        </p:txBody>
      </p:sp>
      <p:sp>
        <p:nvSpPr>
          <p:cNvPr id="30" name="TextBox 29">
            <a:extLst>
              <a:ext uri="{FF2B5EF4-FFF2-40B4-BE49-F238E27FC236}">
                <a16:creationId xmlns:a16="http://schemas.microsoft.com/office/drawing/2014/main" id="{3A6FD198-4FDC-4809-A582-27DC1BEB90FF}"/>
              </a:ext>
            </a:extLst>
          </p:cNvPr>
          <p:cNvSpPr txBox="1"/>
          <p:nvPr userDrawn="1"/>
        </p:nvSpPr>
        <p:spPr>
          <a:xfrm>
            <a:off x="8465821" y="5289984"/>
            <a:ext cx="1190782" cy="240037"/>
          </a:xfrm>
          <a:prstGeom prst="rect">
            <a:avLst/>
          </a:prstGeom>
          <a:noFill/>
        </p:spPr>
        <p:txBody>
          <a:bodyPr wrap="square" lIns="100557" tIns="50278" rIns="100557" bIns="50278" rtlCol="0">
            <a:spAutoFit/>
          </a:bodyPr>
          <a:lstStyle/>
          <a:p>
            <a:r>
              <a:rPr lang="en-US" sz="900" dirty="0">
                <a:solidFill>
                  <a:schemeClr val="tx1">
                    <a:lumMod val="75000"/>
                    <a:lumOff val="25000"/>
                  </a:schemeClr>
                </a:solidFill>
                <a:latin typeface="Segoe UI" panose="020B0502040204020203" pitchFamily="34" charset="0"/>
                <a:ea typeface="Segoe UI" panose="020B0502040204020203" pitchFamily="34" charset="0"/>
                <a:cs typeface="Segoe UI" panose="020B0502040204020203" pitchFamily="34" charset="0"/>
              </a:rPr>
              <a:t>www.cybage.com</a:t>
            </a:r>
            <a:endParaRPr lang="en-GB" sz="900" dirty="0">
              <a:solidFill>
                <a:schemeClr val="tx1">
                  <a:lumMod val="75000"/>
                  <a:lumOff val="25000"/>
                </a:schemeClr>
              </a:solidFill>
              <a:latin typeface="Segoe UI" panose="020B0502040204020203" pitchFamily="34" charset="0"/>
              <a:ea typeface="Segoe UI" panose="020B0502040204020203" pitchFamily="34" charset="0"/>
              <a:cs typeface="Segoe UI" panose="020B0502040204020203" pitchFamily="34" charset="0"/>
            </a:endParaRPr>
          </a:p>
        </p:txBody>
      </p:sp>
      <p:sp>
        <p:nvSpPr>
          <p:cNvPr id="31" name="Rectangle 30">
            <a:extLst>
              <a:ext uri="{FF2B5EF4-FFF2-40B4-BE49-F238E27FC236}">
                <a16:creationId xmlns:a16="http://schemas.microsoft.com/office/drawing/2014/main" id="{CF6CA730-2150-4576-A58C-85D4F3C9BDFC}"/>
              </a:ext>
            </a:extLst>
          </p:cNvPr>
          <p:cNvSpPr/>
          <p:nvPr userDrawn="1"/>
        </p:nvSpPr>
        <p:spPr>
          <a:xfrm>
            <a:off x="8724424" y="5113264"/>
            <a:ext cx="190976" cy="1767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06EDF55D-F853-4A95-933D-EBEF679B9C51}"/>
              </a:ext>
            </a:extLst>
          </p:cNvPr>
          <p:cNvSpPr/>
          <p:nvPr userDrawn="1"/>
        </p:nvSpPr>
        <p:spPr>
          <a:xfrm>
            <a:off x="9217343" y="5113263"/>
            <a:ext cx="190976" cy="2015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3" name="Picture 5">
            <a:extLst>
              <a:ext uri="{FF2B5EF4-FFF2-40B4-BE49-F238E27FC236}">
                <a16:creationId xmlns:a16="http://schemas.microsoft.com/office/drawing/2014/main" id="{6A57B11C-B461-4402-B4A1-31A674D98B2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8717280" y="5091399"/>
            <a:ext cx="705485" cy="2233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848746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02920" y="226641"/>
            <a:ext cx="9052560" cy="943240"/>
          </a:xfrm>
          <a:prstGeom prst="rect">
            <a:avLst/>
          </a:prstGeom>
        </p:spPr>
        <p:txBody>
          <a:bodyPr lIns="100557" tIns="50278" rIns="100557" bIns="50278"/>
          <a:lstStyle/>
          <a:p>
            <a:r>
              <a:rPr lang="en-US"/>
              <a:t>Click to edit Master title style</a:t>
            </a:r>
          </a:p>
        </p:txBody>
      </p:sp>
      <p:sp>
        <p:nvSpPr>
          <p:cNvPr id="3" name="Content Placeholder 2"/>
          <p:cNvSpPr>
            <a:spLocks noGrp="1"/>
          </p:cNvSpPr>
          <p:nvPr>
            <p:ph idx="1"/>
          </p:nvPr>
        </p:nvSpPr>
        <p:spPr>
          <a:xfrm>
            <a:off x="502920" y="1320538"/>
            <a:ext cx="9052560" cy="3734967"/>
          </a:xfrm>
          <a:prstGeom prst="rect">
            <a:avLst/>
          </a:prstGeom>
        </p:spPr>
        <p:txBody>
          <a:bodyPr lIns="100557" tIns="50278" rIns="100557" bIns="50278"/>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p:txBody>
          <a:bodyPr/>
          <a:lstStyle/>
          <a:p>
            <a:fld id="{415ACC5E-6F00-4F61-BE38-5B0AEB14CA66}" type="slidenum">
              <a:rPr lang="en-US" smtClean="0"/>
              <a:t>‹#›</a:t>
            </a:fld>
            <a:endParaRPr lang="en-US" dirty="0"/>
          </a:p>
        </p:txBody>
      </p:sp>
    </p:spTree>
    <p:extLst>
      <p:ext uri="{BB962C8B-B14F-4D97-AF65-F5344CB8AC3E}">
        <p14:creationId xmlns:p14="http://schemas.microsoft.com/office/powerpoint/2010/main" val="382210649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94544" y="3636714"/>
            <a:ext cx="8549640" cy="1124027"/>
          </a:xfrm>
          <a:prstGeom prst="rect">
            <a:avLst/>
          </a:prstGeom>
        </p:spPr>
        <p:txBody>
          <a:bodyPr lIns="100557" tIns="50278" rIns="100557" bIns="50278" anchor="t"/>
          <a:lstStyle>
            <a:lvl1pPr algn="l">
              <a:defRPr sz="4400" b="1" cap="all"/>
            </a:lvl1pPr>
          </a:lstStyle>
          <a:p>
            <a:r>
              <a:rPr lang="en-US"/>
              <a:t>Click to edit Master title style</a:t>
            </a:r>
          </a:p>
        </p:txBody>
      </p:sp>
      <p:sp>
        <p:nvSpPr>
          <p:cNvPr id="3" name="Text Placeholder 2"/>
          <p:cNvSpPr>
            <a:spLocks noGrp="1"/>
          </p:cNvSpPr>
          <p:nvPr>
            <p:ph type="body" idx="1"/>
          </p:nvPr>
        </p:nvSpPr>
        <p:spPr>
          <a:xfrm>
            <a:off x="794544" y="2398712"/>
            <a:ext cx="8549640" cy="1238001"/>
          </a:xfrm>
          <a:prstGeom prst="rect">
            <a:avLst/>
          </a:prstGeom>
        </p:spPr>
        <p:txBody>
          <a:bodyPr lIns="100557" tIns="50278" rIns="100557" bIns="50278" anchor="b"/>
          <a:lstStyle>
            <a:lvl1pPr marL="0" indent="0">
              <a:buNone/>
              <a:defRPr sz="2200">
                <a:solidFill>
                  <a:schemeClr val="tx1">
                    <a:tint val="75000"/>
                  </a:schemeClr>
                </a:solidFill>
              </a:defRPr>
            </a:lvl1pPr>
            <a:lvl2pPr marL="502783" indent="0">
              <a:buNone/>
              <a:defRPr sz="2000">
                <a:solidFill>
                  <a:schemeClr val="tx1">
                    <a:tint val="75000"/>
                  </a:schemeClr>
                </a:solidFill>
              </a:defRPr>
            </a:lvl2pPr>
            <a:lvl3pPr marL="1005566" indent="0">
              <a:buNone/>
              <a:defRPr sz="1800">
                <a:solidFill>
                  <a:schemeClr val="tx1">
                    <a:tint val="75000"/>
                  </a:schemeClr>
                </a:solidFill>
              </a:defRPr>
            </a:lvl3pPr>
            <a:lvl4pPr marL="1508349" indent="0">
              <a:buNone/>
              <a:defRPr sz="1500">
                <a:solidFill>
                  <a:schemeClr val="tx1">
                    <a:tint val="75000"/>
                  </a:schemeClr>
                </a:solidFill>
              </a:defRPr>
            </a:lvl4pPr>
            <a:lvl5pPr marL="2011131" indent="0">
              <a:buNone/>
              <a:defRPr sz="1500">
                <a:solidFill>
                  <a:schemeClr val="tx1">
                    <a:tint val="75000"/>
                  </a:schemeClr>
                </a:solidFill>
              </a:defRPr>
            </a:lvl5pPr>
            <a:lvl6pPr marL="2513914" indent="0">
              <a:buNone/>
              <a:defRPr sz="1500">
                <a:solidFill>
                  <a:schemeClr val="tx1">
                    <a:tint val="75000"/>
                  </a:schemeClr>
                </a:solidFill>
              </a:defRPr>
            </a:lvl6pPr>
            <a:lvl7pPr marL="3016697" indent="0">
              <a:buNone/>
              <a:defRPr sz="1500">
                <a:solidFill>
                  <a:schemeClr val="tx1">
                    <a:tint val="75000"/>
                  </a:schemeClr>
                </a:solidFill>
              </a:defRPr>
            </a:lvl7pPr>
            <a:lvl8pPr marL="3519480" indent="0">
              <a:buNone/>
              <a:defRPr sz="1500">
                <a:solidFill>
                  <a:schemeClr val="tx1">
                    <a:tint val="75000"/>
                  </a:schemeClr>
                </a:solidFill>
              </a:defRPr>
            </a:lvl8pPr>
            <a:lvl9pPr marL="4022263" indent="0">
              <a:buNone/>
              <a:defRPr sz="15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02920" y="5245461"/>
            <a:ext cx="2346960" cy="301313"/>
          </a:xfrm>
          <a:prstGeom prst="rect">
            <a:avLst/>
          </a:prstGeom>
        </p:spPr>
        <p:txBody>
          <a:bodyPr lIns="100557" tIns="50278" rIns="100557" bIns="50278"/>
          <a:lstStyle/>
          <a:p>
            <a:endParaRPr lang="en-US" dirty="0"/>
          </a:p>
        </p:txBody>
      </p:sp>
      <p:sp>
        <p:nvSpPr>
          <p:cNvPr id="5" name="Footer Placeholder 4"/>
          <p:cNvSpPr>
            <a:spLocks noGrp="1"/>
          </p:cNvSpPr>
          <p:nvPr>
            <p:ph type="ftr" sz="quarter" idx="11"/>
          </p:nvPr>
        </p:nvSpPr>
        <p:spPr>
          <a:xfrm>
            <a:off x="509905" y="4582319"/>
            <a:ext cx="4686935" cy="301313"/>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415ACC5E-6F00-4F61-BE38-5B0AEB14CA66}" type="slidenum">
              <a:rPr lang="en-US" smtClean="0"/>
              <a:t>‹#›</a:t>
            </a:fld>
            <a:endParaRPr lang="en-US" dirty="0"/>
          </a:p>
        </p:txBody>
      </p:sp>
    </p:spTree>
    <p:extLst>
      <p:ext uri="{BB962C8B-B14F-4D97-AF65-F5344CB8AC3E}">
        <p14:creationId xmlns:p14="http://schemas.microsoft.com/office/powerpoint/2010/main" val="84725448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02920" y="226641"/>
            <a:ext cx="9052560" cy="943240"/>
          </a:xfrm>
          <a:prstGeom prst="rect">
            <a:avLst/>
          </a:prstGeom>
        </p:spPr>
        <p:txBody>
          <a:bodyPr lIns="100557" tIns="50278" rIns="100557" bIns="50278"/>
          <a:lstStyle/>
          <a:p>
            <a:r>
              <a:rPr lang="en-US"/>
              <a:t>Click to edit Master title style</a:t>
            </a:r>
          </a:p>
        </p:txBody>
      </p:sp>
      <p:sp>
        <p:nvSpPr>
          <p:cNvPr id="3" name="Content Placeholder 2"/>
          <p:cNvSpPr>
            <a:spLocks noGrp="1"/>
          </p:cNvSpPr>
          <p:nvPr>
            <p:ph sz="half" idx="1"/>
          </p:nvPr>
        </p:nvSpPr>
        <p:spPr>
          <a:xfrm>
            <a:off x="502920" y="1144989"/>
            <a:ext cx="4442460" cy="3235836"/>
          </a:xfrm>
          <a:prstGeom prst="rect">
            <a:avLst/>
          </a:prstGeom>
        </p:spPr>
        <p:txBody>
          <a:bodyPr lIns="100557" tIns="50278" rIns="100557" bIns="50278"/>
          <a:lstStyle>
            <a:lvl1pPr>
              <a:defRPr sz="3100"/>
            </a:lvl1pPr>
            <a:lvl2pPr>
              <a:defRPr sz="2600"/>
            </a:lvl2pPr>
            <a:lvl3pPr>
              <a:defRPr sz="22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113020" y="1144989"/>
            <a:ext cx="4442460" cy="3235836"/>
          </a:xfrm>
          <a:prstGeom prst="rect">
            <a:avLst/>
          </a:prstGeom>
        </p:spPr>
        <p:txBody>
          <a:bodyPr lIns="100557" tIns="50278" rIns="100557" bIns="50278"/>
          <a:lstStyle>
            <a:lvl1pPr>
              <a:defRPr sz="3100"/>
            </a:lvl1pPr>
            <a:lvl2pPr>
              <a:defRPr sz="2600"/>
            </a:lvl2pPr>
            <a:lvl3pPr>
              <a:defRPr sz="22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502920" y="5245461"/>
            <a:ext cx="2346960" cy="301313"/>
          </a:xfrm>
          <a:prstGeom prst="rect">
            <a:avLst/>
          </a:prstGeom>
        </p:spPr>
        <p:txBody>
          <a:bodyPr lIns="100557" tIns="50278" rIns="100557" bIns="50278"/>
          <a:lstStyle/>
          <a:p>
            <a:endParaRPr lang="en-US" dirty="0"/>
          </a:p>
        </p:txBody>
      </p:sp>
      <p:sp>
        <p:nvSpPr>
          <p:cNvPr id="6" name="Footer Placeholder 5"/>
          <p:cNvSpPr>
            <a:spLocks noGrp="1"/>
          </p:cNvSpPr>
          <p:nvPr>
            <p:ph type="ftr" sz="quarter" idx="11"/>
          </p:nvPr>
        </p:nvSpPr>
        <p:spPr>
          <a:xfrm>
            <a:off x="509905" y="4582319"/>
            <a:ext cx="4686935" cy="301313"/>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415ACC5E-6F00-4F61-BE38-5B0AEB14CA66}" type="slidenum">
              <a:rPr lang="en-US" smtClean="0"/>
              <a:t>‹#›</a:t>
            </a:fld>
            <a:endParaRPr lang="en-US" dirty="0"/>
          </a:p>
        </p:txBody>
      </p:sp>
    </p:spTree>
    <p:extLst>
      <p:ext uri="{BB962C8B-B14F-4D97-AF65-F5344CB8AC3E}">
        <p14:creationId xmlns:p14="http://schemas.microsoft.com/office/powerpoint/2010/main" val="280845729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02920" y="226641"/>
            <a:ext cx="9052560" cy="943240"/>
          </a:xfrm>
          <a:prstGeom prst="rect">
            <a:avLst/>
          </a:prstGeom>
        </p:spPr>
        <p:txBody>
          <a:bodyPr lIns="100557" tIns="50278" rIns="100557" bIns="50278"/>
          <a:lstStyle>
            <a:lvl1pPr>
              <a:defRPr/>
            </a:lvl1pPr>
          </a:lstStyle>
          <a:p>
            <a:r>
              <a:rPr lang="en-US"/>
              <a:t>Click to edit Master title style</a:t>
            </a:r>
          </a:p>
        </p:txBody>
      </p:sp>
      <p:sp>
        <p:nvSpPr>
          <p:cNvPr id="3" name="Text Placeholder 2"/>
          <p:cNvSpPr>
            <a:spLocks noGrp="1"/>
          </p:cNvSpPr>
          <p:nvPr>
            <p:ph type="body" idx="1"/>
          </p:nvPr>
        </p:nvSpPr>
        <p:spPr>
          <a:xfrm>
            <a:off x="502920" y="1266824"/>
            <a:ext cx="4444207" cy="527951"/>
          </a:xfrm>
          <a:prstGeom prst="rect">
            <a:avLst/>
          </a:prstGeom>
        </p:spPr>
        <p:txBody>
          <a:bodyPr lIns="100557" tIns="50278" rIns="100557" bIns="50278" anchor="b"/>
          <a:lstStyle>
            <a:lvl1pPr marL="0" indent="0">
              <a:buNone/>
              <a:defRPr sz="2600" b="1"/>
            </a:lvl1pPr>
            <a:lvl2pPr marL="502783" indent="0">
              <a:buNone/>
              <a:defRPr sz="2200" b="1"/>
            </a:lvl2pPr>
            <a:lvl3pPr marL="1005566" indent="0">
              <a:buNone/>
              <a:defRPr sz="2000" b="1"/>
            </a:lvl3pPr>
            <a:lvl4pPr marL="1508349" indent="0">
              <a:buNone/>
              <a:defRPr sz="1800" b="1"/>
            </a:lvl4pPr>
            <a:lvl5pPr marL="2011131" indent="0">
              <a:buNone/>
              <a:defRPr sz="1800" b="1"/>
            </a:lvl5pPr>
            <a:lvl6pPr marL="2513914" indent="0">
              <a:buNone/>
              <a:defRPr sz="1800" b="1"/>
            </a:lvl6pPr>
            <a:lvl7pPr marL="3016697" indent="0">
              <a:buNone/>
              <a:defRPr sz="1800" b="1"/>
            </a:lvl7pPr>
            <a:lvl8pPr marL="3519480" indent="0">
              <a:buNone/>
              <a:defRPr sz="1800" b="1"/>
            </a:lvl8pPr>
            <a:lvl9pPr marL="4022263" indent="0">
              <a:buNone/>
              <a:defRPr sz="1800" b="1"/>
            </a:lvl9pPr>
          </a:lstStyle>
          <a:p>
            <a:pPr lvl="0"/>
            <a:r>
              <a:rPr lang="en-US"/>
              <a:t>Click to edit Master text styles</a:t>
            </a:r>
          </a:p>
        </p:txBody>
      </p:sp>
      <p:sp>
        <p:nvSpPr>
          <p:cNvPr id="4" name="Content Placeholder 3"/>
          <p:cNvSpPr>
            <a:spLocks noGrp="1"/>
          </p:cNvSpPr>
          <p:nvPr>
            <p:ph sz="half" idx="2"/>
          </p:nvPr>
        </p:nvSpPr>
        <p:spPr>
          <a:xfrm>
            <a:off x="502920" y="1794775"/>
            <a:ext cx="4444207" cy="3260728"/>
          </a:xfrm>
          <a:prstGeom prst="rect">
            <a:avLst/>
          </a:prstGeom>
        </p:spPr>
        <p:txBody>
          <a:bodyPr lIns="100557" tIns="50278" rIns="100557" bIns="50278"/>
          <a:lstStyle>
            <a:lvl1pPr>
              <a:defRPr sz="2600"/>
            </a:lvl1pPr>
            <a:lvl2pPr>
              <a:defRPr sz="22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109530" y="1266824"/>
            <a:ext cx="4445953" cy="527951"/>
          </a:xfrm>
          <a:prstGeom prst="rect">
            <a:avLst/>
          </a:prstGeom>
        </p:spPr>
        <p:txBody>
          <a:bodyPr lIns="100557" tIns="50278" rIns="100557" bIns="50278" anchor="b"/>
          <a:lstStyle>
            <a:lvl1pPr marL="0" indent="0">
              <a:buNone/>
              <a:defRPr sz="2600" b="1"/>
            </a:lvl1pPr>
            <a:lvl2pPr marL="502783" indent="0">
              <a:buNone/>
              <a:defRPr sz="2200" b="1"/>
            </a:lvl2pPr>
            <a:lvl3pPr marL="1005566" indent="0">
              <a:buNone/>
              <a:defRPr sz="2000" b="1"/>
            </a:lvl3pPr>
            <a:lvl4pPr marL="1508349" indent="0">
              <a:buNone/>
              <a:defRPr sz="1800" b="1"/>
            </a:lvl4pPr>
            <a:lvl5pPr marL="2011131" indent="0">
              <a:buNone/>
              <a:defRPr sz="1800" b="1"/>
            </a:lvl5pPr>
            <a:lvl6pPr marL="2513914" indent="0">
              <a:buNone/>
              <a:defRPr sz="1800" b="1"/>
            </a:lvl6pPr>
            <a:lvl7pPr marL="3016697" indent="0">
              <a:buNone/>
              <a:defRPr sz="1800" b="1"/>
            </a:lvl7pPr>
            <a:lvl8pPr marL="3519480" indent="0">
              <a:buNone/>
              <a:defRPr sz="1800" b="1"/>
            </a:lvl8pPr>
            <a:lvl9pPr marL="4022263" indent="0">
              <a:buNone/>
              <a:defRPr sz="1800" b="1"/>
            </a:lvl9pPr>
          </a:lstStyle>
          <a:p>
            <a:pPr lvl="0"/>
            <a:r>
              <a:rPr lang="en-US"/>
              <a:t>Click to edit Master text styles</a:t>
            </a:r>
          </a:p>
        </p:txBody>
      </p:sp>
      <p:sp>
        <p:nvSpPr>
          <p:cNvPr id="6" name="Content Placeholder 5"/>
          <p:cNvSpPr>
            <a:spLocks noGrp="1"/>
          </p:cNvSpPr>
          <p:nvPr>
            <p:ph sz="quarter" idx="4"/>
          </p:nvPr>
        </p:nvSpPr>
        <p:spPr>
          <a:xfrm>
            <a:off x="5109530" y="1794775"/>
            <a:ext cx="4445953" cy="3260728"/>
          </a:xfrm>
          <a:prstGeom prst="rect">
            <a:avLst/>
          </a:prstGeom>
        </p:spPr>
        <p:txBody>
          <a:bodyPr lIns="100557" tIns="50278" rIns="100557" bIns="50278"/>
          <a:lstStyle>
            <a:lvl1pPr>
              <a:defRPr sz="2600"/>
            </a:lvl1pPr>
            <a:lvl2pPr>
              <a:defRPr sz="22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502920" y="5245461"/>
            <a:ext cx="2346960" cy="301313"/>
          </a:xfrm>
          <a:prstGeom prst="rect">
            <a:avLst/>
          </a:prstGeom>
        </p:spPr>
        <p:txBody>
          <a:bodyPr lIns="100557" tIns="50278" rIns="100557" bIns="50278"/>
          <a:lstStyle/>
          <a:p>
            <a:endParaRPr lang="en-US" dirty="0"/>
          </a:p>
        </p:txBody>
      </p:sp>
      <p:sp>
        <p:nvSpPr>
          <p:cNvPr id="8" name="Footer Placeholder 7"/>
          <p:cNvSpPr>
            <a:spLocks noGrp="1"/>
          </p:cNvSpPr>
          <p:nvPr>
            <p:ph type="ftr" sz="quarter" idx="11"/>
          </p:nvPr>
        </p:nvSpPr>
        <p:spPr>
          <a:xfrm>
            <a:off x="509905" y="4582319"/>
            <a:ext cx="4686935" cy="301313"/>
          </a:xfrm>
          <a:prstGeom prst="rect">
            <a:avLst/>
          </a:prstGeom>
        </p:spPr>
        <p:txBody>
          <a:bodyPr/>
          <a:lstStyle/>
          <a:p>
            <a:endParaRPr lang="en-US" dirty="0"/>
          </a:p>
        </p:txBody>
      </p:sp>
      <p:sp>
        <p:nvSpPr>
          <p:cNvPr id="9" name="Slide Number Placeholder 8"/>
          <p:cNvSpPr>
            <a:spLocks noGrp="1"/>
          </p:cNvSpPr>
          <p:nvPr>
            <p:ph type="sldNum" sz="quarter" idx="12"/>
          </p:nvPr>
        </p:nvSpPr>
        <p:spPr/>
        <p:txBody>
          <a:bodyPr/>
          <a:lstStyle/>
          <a:p>
            <a:fld id="{415ACC5E-6F00-4F61-BE38-5B0AEB14CA66}" type="slidenum">
              <a:rPr lang="en-US" smtClean="0"/>
              <a:t>‹#›</a:t>
            </a:fld>
            <a:endParaRPr lang="en-US" dirty="0"/>
          </a:p>
        </p:txBody>
      </p:sp>
    </p:spTree>
    <p:extLst>
      <p:ext uri="{BB962C8B-B14F-4D97-AF65-F5344CB8AC3E}">
        <p14:creationId xmlns:p14="http://schemas.microsoft.com/office/powerpoint/2010/main" val="264972713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02920" y="226641"/>
            <a:ext cx="9052560" cy="943240"/>
          </a:xfrm>
          <a:prstGeom prst="rect">
            <a:avLst/>
          </a:prstGeom>
        </p:spPr>
        <p:txBody>
          <a:bodyPr lIns="100557" tIns="50278" rIns="100557" bIns="50278"/>
          <a:lstStyle/>
          <a:p>
            <a:r>
              <a:rPr lang="en-US"/>
              <a:t>Click to edit Master title style</a:t>
            </a:r>
          </a:p>
        </p:txBody>
      </p:sp>
      <p:sp>
        <p:nvSpPr>
          <p:cNvPr id="3" name="Date Placeholder 2"/>
          <p:cNvSpPr>
            <a:spLocks noGrp="1"/>
          </p:cNvSpPr>
          <p:nvPr>
            <p:ph type="dt" sz="half" idx="10"/>
          </p:nvPr>
        </p:nvSpPr>
        <p:spPr>
          <a:xfrm>
            <a:off x="502920" y="5245461"/>
            <a:ext cx="2346960" cy="301313"/>
          </a:xfrm>
          <a:prstGeom prst="rect">
            <a:avLst/>
          </a:prstGeom>
        </p:spPr>
        <p:txBody>
          <a:bodyPr lIns="100557" tIns="50278" rIns="100557" bIns="50278"/>
          <a:lstStyle/>
          <a:p>
            <a:endParaRPr lang="en-US" dirty="0"/>
          </a:p>
        </p:txBody>
      </p:sp>
      <p:sp>
        <p:nvSpPr>
          <p:cNvPr id="4" name="Footer Placeholder 3"/>
          <p:cNvSpPr>
            <a:spLocks noGrp="1"/>
          </p:cNvSpPr>
          <p:nvPr>
            <p:ph type="ftr" sz="quarter" idx="11"/>
          </p:nvPr>
        </p:nvSpPr>
        <p:spPr>
          <a:xfrm>
            <a:off x="509905" y="4582319"/>
            <a:ext cx="4686935" cy="301313"/>
          </a:xfrm>
          <a:prstGeom prst="rect">
            <a:avLst/>
          </a:prstGeom>
        </p:spPr>
        <p:txBody>
          <a:bodyPr/>
          <a:lstStyle/>
          <a:p>
            <a:endParaRPr lang="en-US" dirty="0"/>
          </a:p>
        </p:txBody>
      </p:sp>
      <p:sp>
        <p:nvSpPr>
          <p:cNvPr id="5" name="Slide Number Placeholder 4"/>
          <p:cNvSpPr>
            <a:spLocks noGrp="1"/>
          </p:cNvSpPr>
          <p:nvPr>
            <p:ph type="sldNum" sz="quarter" idx="12"/>
          </p:nvPr>
        </p:nvSpPr>
        <p:spPr/>
        <p:txBody>
          <a:bodyPr/>
          <a:lstStyle/>
          <a:p>
            <a:fld id="{415ACC5E-6F00-4F61-BE38-5B0AEB14CA66}" type="slidenum">
              <a:rPr lang="en-US" smtClean="0"/>
              <a:t>‹#›</a:t>
            </a:fld>
            <a:endParaRPr lang="en-US" dirty="0"/>
          </a:p>
        </p:txBody>
      </p:sp>
    </p:spTree>
    <p:extLst>
      <p:ext uri="{BB962C8B-B14F-4D97-AF65-F5344CB8AC3E}">
        <p14:creationId xmlns:p14="http://schemas.microsoft.com/office/powerpoint/2010/main" val="311308756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502920" y="5245461"/>
            <a:ext cx="2346960" cy="301313"/>
          </a:xfrm>
          <a:prstGeom prst="rect">
            <a:avLst/>
          </a:prstGeom>
        </p:spPr>
        <p:txBody>
          <a:bodyPr lIns="100557" tIns="50278" rIns="100557" bIns="50278"/>
          <a:lstStyle/>
          <a:p>
            <a:endParaRPr lang="en-US" dirty="0"/>
          </a:p>
        </p:txBody>
      </p:sp>
      <p:sp>
        <p:nvSpPr>
          <p:cNvPr id="3" name="Footer Placeholder 2"/>
          <p:cNvSpPr>
            <a:spLocks noGrp="1"/>
          </p:cNvSpPr>
          <p:nvPr>
            <p:ph type="ftr" sz="quarter" idx="11"/>
          </p:nvPr>
        </p:nvSpPr>
        <p:spPr>
          <a:xfrm>
            <a:off x="509905" y="4582319"/>
            <a:ext cx="4686935" cy="301313"/>
          </a:xfrm>
          <a:prstGeom prst="rect">
            <a:avLst/>
          </a:prstGeom>
        </p:spPr>
        <p:txBody>
          <a:bodyPr/>
          <a:lstStyle/>
          <a:p>
            <a:endParaRPr lang="en-US" dirty="0"/>
          </a:p>
        </p:txBody>
      </p:sp>
      <p:sp>
        <p:nvSpPr>
          <p:cNvPr id="4" name="Slide Number Placeholder 3"/>
          <p:cNvSpPr>
            <a:spLocks noGrp="1"/>
          </p:cNvSpPr>
          <p:nvPr>
            <p:ph type="sldNum" sz="quarter" idx="12"/>
          </p:nvPr>
        </p:nvSpPr>
        <p:spPr/>
        <p:txBody>
          <a:bodyPr/>
          <a:lstStyle/>
          <a:p>
            <a:fld id="{415ACC5E-6F00-4F61-BE38-5B0AEB14CA66}" type="slidenum">
              <a:rPr lang="en-US" smtClean="0"/>
              <a:t>‹#›</a:t>
            </a:fld>
            <a:endParaRPr lang="en-US" dirty="0"/>
          </a:p>
        </p:txBody>
      </p:sp>
    </p:spTree>
    <p:extLst>
      <p:ext uri="{BB962C8B-B14F-4D97-AF65-F5344CB8AC3E}">
        <p14:creationId xmlns:p14="http://schemas.microsoft.com/office/powerpoint/2010/main" val="18609505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2923" y="225330"/>
            <a:ext cx="3309144" cy="958961"/>
          </a:xfrm>
          <a:prstGeom prst="rect">
            <a:avLst/>
          </a:prstGeom>
        </p:spPr>
        <p:txBody>
          <a:bodyPr lIns="100557" tIns="50278" rIns="100557" bIns="50278" anchor="b"/>
          <a:lstStyle>
            <a:lvl1pPr algn="l">
              <a:defRPr sz="2200" b="1"/>
            </a:lvl1pPr>
          </a:lstStyle>
          <a:p>
            <a:r>
              <a:rPr lang="en-US"/>
              <a:t>Click to edit Master title style</a:t>
            </a:r>
          </a:p>
        </p:txBody>
      </p:sp>
      <p:sp>
        <p:nvSpPr>
          <p:cNvPr id="3" name="Content Placeholder 2"/>
          <p:cNvSpPr>
            <a:spLocks noGrp="1"/>
          </p:cNvSpPr>
          <p:nvPr>
            <p:ph idx="1"/>
          </p:nvPr>
        </p:nvSpPr>
        <p:spPr>
          <a:xfrm>
            <a:off x="3932555" y="225330"/>
            <a:ext cx="5622925" cy="4830174"/>
          </a:xfrm>
          <a:prstGeom prst="rect">
            <a:avLst/>
          </a:prstGeom>
        </p:spPr>
        <p:txBody>
          <a:bodyPr lIns="100557" tIns="50278" rIns="100557" bIns="50278"/>
          <a:lstStyle>
            <a:lvl1pPr>
              <a:defRPr sz="3500"/>
            </a:lvl1pPr>
            <a:lvl2pPr>
              <a:defRPr sz="3100"/>
            </a:lvl2pPr>
            <a:lvl3pPr>
              <a:defRPr sz="2600"/>
            </a:lvl3pPr>
            <a:lvl4pPr>
              <a:defRPr sz="2200"/>
            </a:lvl4pPr>
            <a:lvl5pPr>
              <a:defRPr sz="2200"/>
            </a:lvl5pPr>
            <a:lvl6pPr>
              <a:defRPr sz="2200"/>
            </a:lvl6pPr>
            <a:lvl7pPr>
              <a:defRPr sz="2200"/>
            </a:lvl7pPr>
            <a:lvl8pPr>
              <a:defRPr sz="2200"/>
            </a:lvl8pPr>
            <a:lvl9pPr>
              <a:defRPr sz="2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502923" y="1184291"/>
            <a:ext cx="3309144" cy="3871213"/>
          </a:xfrm>
          <a:prstGeom prst="rect">
            <a:avLst/>
          </a:prstGeom>
        </p:spPr>
        <p:txBody>
          <a:bodyPr lIns="100557" tIns="50278" rIns="100557" bIns="50278"/>
          <a:lstStyle>
            <a:lvl1pPr marL="0" indent="0">
              <a:buNone/>
              <a:defRPr sz="1500"/>
            </a:lvl1pPr>
            <a:lvl2pPr marL="502783" indent="0">
              <a:buNone/>
              <a:defRPr sz="1300"/>
            </a:lvl2pPr>
            <a:lvl3pPr marL="1005566" indent="0">
              <a:buNone/>
              <a:defRPr sz="1100"/>
            </a:lvl3pPr>
            <a:lvl4pPr marL="1508349" indent="0">
              <a:buNone/>
              <a:defRPr sz="1000"/>
            </a:lvl4pPr>
            <a:lvl5pPr marL="2011131" indent="0">
              <a:buNone/>
              <a:defRPr sz="1000"/>
            </a:lvl5pPr>
            <a:lvl6pPr marL="2513914" indent="0">
              <a:buNone/>
              <a:defRPr sz="1000"/>
            </a:lvl6pPr>
            <a:lvl7pPr marL="3016697" indent="0">
              <a:buNone/>
              <a:defRPr sz="1000"/>
            </a:lvl7pPr>
            <a:lvl8pPr marL="3519480" indent="0">
              <a:buNone/>
              <a:defRPr sz="1000"/>
            </a:lvl8pPr>
            <a:lvl9pPr marL="4022263" indent="0">
              <a:buNone/>
              <a:defRPr sz="1000"/>
            </a:lvl9pPr>
          </a:lstStyle>
          <a:p>
            <a:pPr lvl="0"/>
            <a:r>
              <a:rPr lang="en-US"/>
              <a:t>Click to edit Master text styles</a:t>
            </a:r>
          </a:p>
        </p:txBody>
      </p:sp>
      <p:sp>
        <p:nvSpPr>
          <p:cNvPr id="5" name="Date Placeholder 4"/>
          <p:cNvSpPr>
            <a:spLocks noGrp="1"/>
          </p:cNvSpPr>
          <p:nvPr>
            <p:ph type="dt" sz="half" idx="10"/>
          </p:nvPr>
        </p:nvSpPr>
        <p:spPr>
          <a:xfrm>
            <a:off x="502920" y="5245461"/>
            <a:ext cx="2346960" cy="301313"/>
          </a:xfrm>
          <a:prstGeom prst="rect">
            <a:avLst/>
          </a:prstGeom>
        </p:spPr>
        <p:txBody>
          <a:bodyPr lIns="100557" tIns="50278" rIns="100557" bIns="50278"/>
          <a:lstStyle/>
          <a:p>
            <a:endParaRPr lang="en-US" dirty="0"/>
          </a:p>
        </p:txBody>
      </p:sp>
      <p:sp>
        <p:nvSpPr>
          <p:cNvPr id="6" name="Footer Placeholder 5"/>
          <p:cNvSpPr>
            <a:spLocks noGrp="1"/>
          </p:cNvSpPr>
          <p:nvPr>
            <p:ph type="ftr" sz="quarter" idx="11"/>
          </p:nvPr>
        </p:nvSpPr>
        <p:spPr>
          <a:xfrm>
            <a:off x="509905" y="4582319"/>
            <a:ext cx="4686935" cy="301313"/>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415ACC5E-6F00-4F61-BE38-5B0AEB14CA66}" type="slidenum">
              <a:rPr lang="en-US" smtClean="0"/>
              <a:t>‹#›</a:t>
            </a:fld>
            <a:endParaRPr lang="en-US" dirty="0"/>
          </a:p>
        </p:txBody>
      </p:sp>
    </p:spTree>
    <p:extLst>
      <p:ext uri="{BB962C8B-B14F-4D97-AF65-F5344CB8AC3E}">
        <p14:creationId xmlns:p14="http://schemas.microsoft.com/office/powerpoint/2010/main" val="26582412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8ED5DBF-4726-4616-AE38-8E2538BE9E36}" type="slidenum">
              <a:rPr lang="en-US" smtClean="0"/>
              <a:t>‹#›</a:t>
            </a:fld>
            <a:endParaRPr lang="en-US" dirty="0"/>
          </a:p>
        </p:txBody>
      </p:sp>
    </p:spTree>
    <p:extLst>
      <p:ext uri="{BB962C8B-B14F-4D97-AF65-F5344CB8AC3E}">
        <p14:creationId xmlns:p14="http://schemas.microsoft.com/office/powerpoint/2010/main" val="331665014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71517" y="3961608"/>
            <a:ext cx="6035040" cy="467690"/>
          </a:xfrm>
          <a:prstGeom prst="rect">
            <a:avLst/>
          </a:prstGeom>
        </p:spPr>
        <p:txBody>
          <a:bodyPr lIns="100557" tIns="50278" rIns="100557" bIns="50278" anchor="b"/>
          <a:lstStyle>
            <a:lvl1pPr algn="l">
              <a:defRPr sz="2200" b="1"/>
            </a:lvl1pPr>
          </a:lstStyle>
          <a:p>
            <a:r>
              <a:rPr lang="en-US"/>
              <a:t>Click to edit Master title style</a:t>
            </a:r>
          </a:p>
        </p:txBody>
      </p:sp>
      <p:sp>
        <p:nvSpPr>
          <p:cNvPr id="3" name="Picture Placeholder 2"/>
          <p:cNvSpPr>
            <a:spLocks noGrp="1"/>
          </p:cNvSpPr>
          <p:nvPr>
            <p:ph type="pic" idx="1"/>
          </p:nvPr>
        </p:nvSpPr>
        <p:spPr>
          <a:xfrm>
            <a:off x="1971517" y="505681"/>
            <a:ext cx="6035040" cy="3395663"/>
          </a:xfrm>
          <a:prstGeom prst="rect">
            <a:avLst/>
          </a:prstGeom>
        </p:spPr>
        <p:txBody>
          <a:bodyPr lIns="100557" tIns="50278" rIns="100557" bIns="50278"/>
          <a:lstStyle>
            <a:lvl1pPr marL="0" indent="0">
              <a:buNone/>
              <a:defRPr sz="3500"/>
            </a:lvl1pPr>
            <a:lvl2pPr marL="502783" indent="0">
              <a:buNone/>
              <a:defRPr sz="3100"/>
            </a:lvl2pPr>
            <a:lvl3pPr marL="1005566" indent="0">
              <a:buNone/>
              <a:defRPr sz="2600"/>
            </a:lvl3pPr>
            <a:lvl4pPr marL="1508349" indent="0">
              <a:buNone/>
              <a:defRPr sz="2200"/>
            </a:lvl4pPr>
            <a:lvl5pPr marL="2011131" indent="0">
              <a:buNone/>
              <a:defRPr sz="2200"/>
            </a:lvl5pPr>
            <a:lvl6pPr marL="2513914" indent="0">
              <a:buNone/>
              <a:defRPr sz="2200"/>
            </a:lvl6pPr>
            <a:lvl7pPr marL="3016697" indent="0">
              <a:buNone/>
              <a:defRPr sz="2200"/>
            </a:lvl7pPr>
            <a:lvl8pPr marL="3519480" indent="0">
              <a:buNone/>
              <a:defRPr sz="2200"/>
            </a:lvl8pPr>
            <a:lvl9pPr marL="4022263" indent="0">
              <a:buNone/>
              <a:defRPr sz="2200"/>
            </a:lvl9pPr>
          </a:lstStyle>
          <a:p>
            <a:r>
              <a:rPr lang="en-US"/>
              <a:t>Click icon to add picture</a:t>
            </a:r>
          </a:p>
        </p:txBody>
      </p:sp>
      <p:sp>
        <p:nvSpPr>
          <p:cNvPr id="4" name="Text Placeholder 3"/>
          <p:cNvSpPr>
            <a:spLocks noGrp="1"/>
          </p:cNvSpPr>
          <p:nvPr>
            <p:ph type="body" sz="half" idx="2"/>
          </p:nvPr>
        </p:nvSpPr>
        <p:spPr>
          <a:xfrm>
            <a:off x="1971517" y="4429298"/>
            <a:ext cx="6035040" cy="664197"/>
          </a:xfrm>
          <a:prstGeom prst="rect">
            <a:avLst/>
          </a:prstGeom>
        </p:spPr>
        <p:txBody>
          <a:bodyPr lIns="100557" tIns="50278" rIns="100557" bIns="50278"/>
          <a:lstStyle>
            <a:lvl1pPr marL="0" indent="0">
              <a:buNone/>
              <a:defRPr sz="1500"/>
            </a:lvl1pPr>
            <a:lvl2pPr marL="502783" indent="0">
              <a:buNone/>
              <a:defRPr sz="1300"/>
            </a:lvl2pPr>
            <a:lvl3pPr marL="1005566" indent="0">
              <a:buNone/>
              <a:defRPr sz="1100"/>
            </a:lvl3pPr>
            <a:lvl4pPr marL="1508349" indent="0">
              <a:buNone/>
              <a:defRPr sz="1000"/>
            </a:lvl4pPr>
            <a:lvl5pPr marL="2011131" indent="0">
              <a:buNone/>
              <a:defRPr sz="1000"/>
            </a:lvl5pPr>
            <a:lvl6pPr marL="2513914" indent="0">
              <a:buNone/>
              <a:defRPr sz="1000"/>
            </a:lvl6pPr>
            <a:lvl7pPr marL="3016697" indent="0">
              <a:buNone/>
              <a:defRPr sz="1000"/>
            </a:lvl7pPr>
            <a:lvl8pPr marL="3519480" indent="0">
              <a:buNone/>
              <a:defRPr sz="1000"/>
            </a:lvl8pPr>
            <a:lvl9pPr marL="4022263" indent="0">
              <a:buNone/>
              <a:defRPr sz="1000"/>
            </a:lvl9pPr>
          </a:lstStyle>
          <a:p>
            <a:pPr lvl="0"/>
            <a:r>
              <a:rPr lang="en-US"/>
              <a:t>Click to edit Master text styles</a:t>
            </a:r>
          </a:p>
        </p:txBody>
      </p:sp>
      <p:sp>
        <p:nvSpPr>
          <p:cNvPr id="5" name="Date Placeholder 4"/>
          <p:cNvSpPr>
            <a:spLocks noGrp="1"/>
          </p:cNvSpPr>
          <p:nvPr>
            <p:ph type="dt" sz="half" idx="10"/>
          </p:nvPr>
        </p:nvSpPr>
        <p:spPr>
          <a:xfrm>
            <a:off x="502920" y="5245461"/>
            <a:ext cx="2346960" cy="301313"/>
          </a:xfrm>
          <a:prstGeom prst="rect">
            <a:avLst/>
          </a:prstGeom>
        </p:spPr>
        <p:txBody>
          <a:bodyPr lIns="100557" tIns="50278" rIns="100557" bIns="50278"/>
          <a:lstStyle/>
          <a:p>
            <a:endParaRPr lang="en-US" dirty="0"/>
          </a:p>
        </p:txBody>
      </p:sp>
      <p:sp>
        <p:nvSpPr>
          <p:cNvPr id="6" name="Footer Placeholder 5"/>
          <p:cNvSpPr>
            <a:spLocks noGrp="1"/>
          </p:cNvSpPr>
          <p:nvPr>
            <p:ph type="ftr" sz="quarter" idx="11"/>
          </p:nvPr>
        </p:nvSpPr>
        <p:spPr>
          <a:xfrm>
            <a:off x="509905" y="4582319"/>
            <a:ext cx="4686935" cy="301313"/>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415ACC5E-6F00-4F61-BE38-5B0AEB14CA66}" type="slidenum">
              <a:rPr lang="en-US" smtClean="0"/>
              <a:t>‹#›</a:t>
            </a:fld>
            <a:endParaRPr lang="en-US" dirty="0"/>
          </a:p>
        </p:txBody>
      </p:sp>
    </p:spTree>
    <p:extLst>
      <p:ext uri="{BB962C8B-B14F-4D97-AF65-F5344CB8AC3E}">
        <p14:creationId xmlns:p14="http://schemas.microsoft.com/office/powerpoint/2010/main" val="255740198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502920" y="226641"/>
            <a:ext cx="9052560" cy="943240"/>
          </a:xfrm>
          <a:prstGeom prst="rect">
            <a:avLst/>
          </a:prstGeom>
        </p:spPr>
        <p:txBody>
          <a:bodyPr lIns="100557" tIns="50278" rIns="100557" bIns="50278"/>
          <a:lstStyle/>
          <a:p>
            <a:r>
              <a:rPr lang="en-US"/>
              <a:t>Click to edit Master title style</a:t>
            </a:r>
          </a:p>
        </p:txBody>
      </p:sp>
      <p:sp>
        <p:nvSpPr>
          <p:cNvPr id="3" name="Vertical Text Placeholder 2"/>
          <p:cNvSpPr>
            <a:spLocks noGrp="1"/>
          </p:cNvSpPr>
          <p:nvPr>
            <p:ph type="body" orient="vert" idx="1"/>
          </p:nvPr>
        </p:nvSpPr>
        <p:spPr>
          <a:xfrm>
            <a:off x="502920" y="1320538"/>
            <a:ext cx="9052560" cy="3734967"/>
          </a:xfrm>
          <a:prstGeom prst="rect">
            <a:avLst/>
          </a:prstGeom>
        </p:spPr>
        <p:txBody>
          <a:bodyPr vert="eaVert" lIns="100557" tIns="50278" rIns="100557" bIns="50278"/>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502920" y="5245461"/>
            <a:ext cx="2346960" cy="301313"/>
          </a:xfrm>
          <a:prstGeom prst="rect">
            <a:avLst/>
          </a:prstGeom>
        </p:spPr>
        <p:txBody>
          <a:bodyPr lIns="100557" tIns="50278" rIns="100557" bIns="50278"/>
          <a:lstStyle/>
          <a:p>
            <a:endParaRPr lang="en-US" dirty="0"/>
          </a:p>
        </p:txBody>
      </p:sp>
      <p:sp>
        <p:nvSpPr>
          <p:cNvPr id="5" name="Footer Placeholder 4"/>
          <p:cNvSpPr>
            <a:spLocks noGrp="1"/>
          </p:cNvSpPr>
          <p:nvPr>
            <p:ph type="ftr" sz="quarter" idx="11"/>
          </p:nvPr>
        </p:nvSpPr>
        <p:spPr>
          <a:xfrm>
            <a:off x="509905" y="4582319"/>
            <a:ext cx="4686935" cy="301313"/>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415ACC5E-6F00-4F61-BE38-5B0AEB14CA66}" type="slidenum">
              <a:rPr lang="en-US" smtClean="0"/>
              <a:t>‹#›</a:t>
            </a:fld>
            <a:endParaRPr lang="en-US" dirty="0"/>
          </a:p>
        </p:txBody>
      </p:sp>
    </p:spTree>
    <p:extLst>
      <p:ext uri="{BB962C8B-B14F-4D97-AF65-F5344CB8AC3E}">
        <p14:creationId xmlns:p14="http://schemas.microsoft.com/office/powerpoint/2010/main" val="368418593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292340" y="196508"/>
            <a:ext cx="2263140" cy="4184316"/>
          </a:xfrm>
          <a:prstGeom prst="rect">
            <a:avLst/>
          </a:prstGeom>
        </p:spPr>
        <p:txBody>
          <a:bodyPr vert="eaVert" lIns="100557" tIns="50278" rIns="100557" bIns="50278"/>
          <a:lstStyle/>
          <a:p>
            <a:r>
              <a:rPr lang="en-US"/>
              <a:t>Click to edit Master title style</a:t>
            </a:r>
          </a:p>
        </p:txBody>
      </p:sp>
      <p:sp>
        <p:nvSpPr>
          <p:cNvPr id="3" name="Vertical Text Placeholder 2"/>
          <p:cNvSpPr>
            <a:spLocks noGrp="1"/>
          </p:cNvSpPr>
          <p:nvPr>
            <p:ph type="body" orient="vert" idx="1"/>
          </p:nvPr>
        </p:nvSpPr>
        <p:spPr>
          <a:xfrm>
            <a:off x="502920" y="196508"/>
            <a:ext cx="6621780" cy="4184316"/>
          </a:xfrm>
          <a:prstGeom prst="rect">
            <a:avLst/>
          </a:prstGeom>
        </p:spPr>
        <p:txBody>
          <a:bodyPr vert="eaVert" lIns="100557" tIns="50278" rIns="100557" bIns="50278"/>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502920" y="5245461"/>
            <a:ext cx="2346960" cy="301313"/>
          </a:xfrm>
          <a:prstGeom prst="rect">
            <a:avLst/>
          </a:prstGeom>
        </p:spPr>
        <p:txBody>
          <a:bodyPr lIns="100557" tIns="50278" rIns="100557" bIns="50278"/>
          <a:lstStyle/>
          <a:p>
            <a:endParaRPr lang="en-US" dirty="0"/>
          </a:p>
        </p:txBody>
      </p:sp>
      <p:sp>
        <p:nvSpPr>
          <p:cNvPr id="5" name="Footer Placeholder 4"/>
          <p:cNvSpPr>
            <a:spLocks noGrp="1"/>
          </p:cNvSpPr>
          <p:nvPr>
            <p:ph type="ftr" sz="quarter" idx="11"/>
          </p:nvPr>
        </p:nvSpPr>
        <p:spPr>
          <a:xfrm>
            <a:off x="509905" y="4582319"/>
            <a:ext cx="4686935" cy="301313"/>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415ACC5E-6F00-4F61-BE38-5B0AEB14CA66}" type="slidenum">
              <a:rPr lang="en-US" smtClean="0"/>
              <a:t>‹#›</a:t>
            </a:fld>
            <a:endParaRPr lang="en-US" dirty="0"/>
          </a:p>
        </p:txBody>
      </p:sp>
    </p:spTree>
    <p:extLst>
      <p:ext uri="{BB962C8B-B14F-4D97-AF65-F5344CB8AC3E}">
        <p14:creationId xmlns:p14="http://schemas.microsoft.com/office/powerpoint/2010/main" val="292714632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930427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pic>
        <p:nvPicPr>
          <p:cNvPr id="16" name="Picture 15"/>
          <p:cNvPicPr>
            <a:picLocks noChangeAspect="1"/>
          </p:cNvPicPr>
          <p:nvPr userDrawn="1"/>
        </p:nvPicPr>
        <p:blipFill rotWithShape="1">
          <a:blip r:embed="rId2" cstate="print">
            <a:extLst>
              <a:ext uri="{28A0092B-C50C-407E-A947-70E740481C1C}">
                <a14:useLocalDpi xmlns:a14="http://schemas.microsoft.com/office/drawing/2010/main" val="0"/>
              </a:ext>
            </a:extLst>
          </a:blip>
          <a:srcRect l="6884" t="1053" r="2460"/>
          <a:stretch/>
        </p:blipFill>
        <p:spPr>
          <a:xfrm>
            <a:off x="0" y="1"/>
            <a:ext cx="10058400" cy="5677761"/>
          </a:xfrm>
          <a:prstGeom prst="rect">
            <a:avLst/>
          </a:prstGeom>
        </p:spPr>
      </p:pic>
      <p:sp>
        <p:nvSpPr>
          <p:cNvPr id="17" name="Rectangle 16"/>
          <p:cNvSpPr/>
          <p:nvPr userDrawn="1"/>
        </p:nvSpPr>
        <p:spPr>
          <a:xfrm>
            <a:off x="0" y="1"/>
            <a:ext cx="10058400" cy="5677761"/>
          </a:xfrm>
          <a:prstGeom prst="rect">
            <a:avLst/>
          </a:prstGeom>
          <a:solidFill>
            <a:schemeClr val="bg1">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0557" tIns="50278" rIns="100557" bIns="50278" spcCol="0" rtlCol="0" anchor="ctr"/>
          <a:lstStyle/>
          <a:p>
            <a:pPr algn="ctr"/>
            <a:endParaRPr lang="en-US" dirty="0"/>
          </a:p>
        </p:txBody>
      </p:sp>
      <p:sp>
        <p:nvSpPr>
          <p:cNvPr id="6" name="Slide Number Placeholder 5"/>
          <p:cNvSpPr>
            <a:spLocks noGrp="1"/>
          </p:cNvSpPr>
          <p:nvPr>
            <p:ph type="sldNum" sz="quarter" idx="12"/>
          </p:nvPr>
        </p:nvSpPr>
        <p:spPr/>
        <p:txBody>
          <a:bodyPr/>
          <a:lstStyle/>
          <a:p>
            <a:fld id="{415ACC5E-6F00-4F61-BE38-5B0AEB14CA66}" type="slidenum">
              <a:rPr lang="en-US" smtClean="0"/>
              <a:t>‹#›</a:t>
            </a:fld>
            <a:endParaRPr lang="en-US" dirty="0"/>
          </a:p>
        </p:txBody>
      </p:sp>
      <p:pic>
        <p:nvPicPr>
          <p:cNvPr id="18" name="Picture 1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879080" y="316740"/>
            <a:ext cx="1667578" cy="418830"/>
          </a:xfrm>
          <a:prstGeom prst="rect">
            <a:avLst/>
          </a:prstGeom>
        </p:spPr>
      </p:pic>
      <p:sp>
        <p:nvSpPr>
          <p:cNvPr id="19" name="Rectangle 18"/>
          <p:cNvSpPr/>
          <p:nvPr userDrawn="1"/>
        </p:nvSpPr>
        <p:spPr>
          <a:xfrm>
            <a:off x="0" y="1489463"/>
            <a:ext cx="5532120" cy="1256489"/>
          </a:xfrm>
          <a:prstGeom prst="rect">
            <a:avLst/>
          </a:prstGeom>
          <a:solidFill>
            <a:srgbClr val="2B3B4B">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0557" tIns="50278" rIns="100557" bIns="50278" spcCol="0" rtlCol="0" anchor="ctr"/>
          <a:lstStyle/>
          <a:p>
            <a:pPr algn="ctr"/>
            <a:endParaRPr lang="en-US" dirty="0"/>
          </a:p>
        </p:txBody>
      </p:sp>
      <p:pic>
        <p:nvPicPr>
          <p:cNvPr id="20" name="Picture 3"/>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5291138" y="1656995"/>
            <a:ext cx="481965" cy="1884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1" name="Title 1"/>
          <p:cNvSpPr>
            <a:spLocks noGrp="1"/>
          </p:cNvSpPr>
          <p:nvPr>
            <p:ph type="ctrTitle"/>
          </p:nvPr>
        </p:nvSpPr>
        <p:spPr>
          <a:xfrm>
            <a:off x="586740" y="1751232"/>
            <a:ext cx="4526280" cy="827189"/>
          </a:xfrm>
          <a:prstGeom prst="rect">
            <a:avLst/>
          </a:prstGeom>
        </p:spPr>
        <p:txBody>
          <a:bodyPr lIns="100557" tIns="50278" rIns="100557" bIns="50278" anchor="t">
            <a:normAutofit/>
          </a:bodyPr>
          <a:lstStyle/>
          <a:p>
            <a:pPr algn="r"/>
            <a:r>
              <a:rPr lang="en-US" sz="2200" dirty="0">
                <a:solidFill>
                  <a:schemeClr val="bg1"/>
                </a:solidFill>
                <a:latin typeface="Tahoma" panose="020B0604030504040204" pitchFamily="34" charset="0"/>
                <a:ea typeface="Tahoma" panose="020B0604030504040204" pitchFamily="34" charset="0"/>
                <a:cs typeface="Tahoma" panose="020B0604030504040204" pitchFamily="34" charset="0"/>
              </a:rPr>
              <a:t>Welcome to</a:t>
            </a:r>
            <a:br>
              <a:rPr lang="en-US" sz="2200" dirty="0">
                <a:solidFill>
                  <a:schemeClr val="bg1"/>
                </a:solidFill>
                <a:latin typeface="Tahoma" panose="020B0604030504040204" pitchFamily="34" charset="0"/>
                <a:ea typeface="Tahoma" panose="020B0604030504040204" pitchFamily="34" charset="0"/>
                <a:cs typeface="Tahoma" panose="020B0604030504040204" pitchFamily="34" charset="0"/>
              </a:rPr>
            </a:br>
            <a:r>
              <a:rPr lang="en-US" sz="2200" dirty="0" err="1">
                <a:solidFill>
                  <a:schemeClr val="bg1"/>
                </a:solidFill>
                <a:latin typeface="Tahoma" panose="020B0604030504040204" pitchFamily="34" charset="0"/>
                <a:ea typeface="Tahoma" panose="020B0604030504040204" pitchFamily="34" charset="0"/>
                <a:cs typeface="Tahoma" panose="020B0604030504040204" pitchFamily="34" charset="0"/>
              </a:rPr>
              <a:t>Cybage</a:t>
            </a:r>
            <a:endParaRPr lang="en-US" sz="22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23" name="Footer Placeholder 3"/>
          <p:cNvSpPr txBox="1">
            <a:spLocks noGrp="1"/>
          </p:cNvSpPr>
          <p:nvPr userDrawn="1"/>
        </p:nvSpPr>
        <p:spPr bwMode="auto">
          <a:xfrm>
            <a:off x="533400" y="5316341"/>
            <a:ext cx="5029200" cy="201038"/>
          </a:xfrm>
          <a:prstGeom prst="rect">
            <a:avLst/>
          </a:prstGeom>
          <a:noFill/>
          <a:ln w="9525">
            <a:noFill/>
            <a:miter lim="800000"/>
            <a:headEnd/>
            <a:tailEnd/>
          </a:ln>
        </p:spPr>
        <p:txBody>
          <a:bodyPr lIns="100557" tIns="50278" rIns="100557" bIns="50278"/>
          <a:lstStyle/>
          <a:p>
            <a:pPr fontAlgn="auto">
              <a:spcBef>
                <a:spcPts val="0"/>
              </a:spcBef>
              <a:spcAft>
                <a:spcPts val="0"/>
              </a:spcAft>
              <a:defRPr/>
            </a:pPr>
            <a:r>
              <a:rPr lang="en-US" sz="700" dirty="0">
                <a:solidFill>
                  <a:schemeClr val="tx1">
                    <a:lumMod val="75000"/>
                    <a:lumOff val="25000"/>
                  </a:schemeClr>
                </a:solidFill>
                <a:latin typeface="Segoe UI Light" panose="020B0502040204020203" pitchFamily="34" charset="0"/>
                <a:ea typeface="Segoe UI" panose="020B0502040204020203" pitchFamily="34" charset="0"/>
                <a:cs typeface="Segoe UI" panose="020B0502040204020203" pitchFamily="34" charset="0"/>
              </a:rPr>
              <a:t> Copyright © 2019 Cybage Software Pvt. Ltd. All Rights Reserved. Cybage Confidential.</a:t>
            </a:r>
          </a:p>
        </p:txBody>
      </p:sp>
      <p:sp>
        <p:nvSpPr>
          <p:cNvPr id="24" name="TextBox 23"/>
          <p:cNvSpPr txBox="1"/>
          <p:nvPr userDrawn="1"/>
        </p:nvSpPr>
        <p:spPr>
          <a:xfrm>
            <a:off x="8465821" y="5289984"/>
            <a:ext cx="1190782" cy="240037"/>
          </a:xfrm>
          <a:prstGeom prst="rect">
            <a:avLst/>
          </a:prstGeom>
          <a:noFill/>
        </p:spPr>
        <p:txBody>
          <a:bodyPr wrap="square" lIns="100557" tIns="50278" rIns="100557" bIns="50278" rtlCol="0">
            <a:spAutoFit/>
          </a:bodyPr>
          <a:lstStyle/>
          <a:p>
            <a:r>
              <a:rPr lang="en-US" sz="900" dirty="0">
                <a:solidFill>
                  <a:schemeClr val="tx1">
                    <a:lumMod val="75000"/>
                    <a:lumOff val="25000"/>
                  </a:schemeClr>
                </a:solidFill>
                <a:latin typeface="Segoe UI" panose="020B0502040204020203" pitchFamily="34" charset="0"/>
                <a:ea typeface="Segoe UI" panose="020B0502040204020203" pitchFamily="34" charset="0"/>
                <a:cs typeface="Segoe UI" panose="020B0502040204020203" pitchFamily="34" charset="0"/>
              </a:rPr>
              <a:t>www.cybage.com</a:t>
            </a:r>
            <a:endParaRPr lang="en-GB" sz="900" dirty="0">
              <a:solidFill>
                <a:schemeClr val="tx1">
                  <a:lumMod val="75000"/>
                  <a:lumOff val="25000"/>
                </a:schemeClr>
              </a:solidFill>
              <a:latin typeface="Segoe UI" panose="020B0502040204020203" pitchFamily="34" charset="0"/>
              <a:ea typeface="Segoe UI" panose="020B0502040204020203" pitchFamily="34" charset="0"/>
              <a:cs typeface="Segoe UI" panose="020B0502040204020203" pitchFamily="34" charset="0"/>
            </a:endParaRPr>
          </a:p>
        </p:txBody>
      </p:sp>
      <p:sp>
        <p:nvSpPr>
          <p:cNvPr id="2" name="Rectangle 1"/>
          <p:cNvSpPr/>
          <p:nvPr userDrawn="1"/>
        </p:nvSpPr>
        <p:spPr>
          <a:xfrm>
            <a:off x="8724424" y="5113264"/>
            <a:ext cx="190976" cy="1767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p:cNvSpPr/>
          <p:nvPr userDrawn="1"/>
        </p:nvSpPr>
        <p:spPr>
          <a:xfrm>
            <a:off x="9217343" y="5113263"/>
            <a:ext cx="190976" cy="2015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2" name="Picture 5"/>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8717280" y="5091399"/>
            <a:ext cx="705485" cy="2233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272279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70492032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54063" y="1757363"/>
            <a:ext cx="8550275" cy="1214437"/>
          </a:xfrm>
        </p:spPr>
        <p:txBody>
          <a:bodyPr/>
          <a:lstStyle/>
          <a:p>
            <a:r>
              <a:rPr lang="en-US"/>
              <a:t>Click to edit Master title style</a:t>
            </a:r>
          </a:p>
        </p:txBody>
      </p:sp>
      <p:sp>
        <p:nvSpPr>
          <p:cNvPr id="3" name="Subtitle 2"/>
          <p:cNvSpPr>
            <a:spLocks noGrp="1"/>
          </p:cNvSpPr>
          <p:nvPr>
            <p:ph type="subTitle" idx="1"/>
          </p:nvPr>
        </p:nvSpPr>
        <p:spPr>
          <a:xfrm>
            <a:off x="1508125" y="3206750"/>
            <a:ext cx="7042150" cy="1446213"/>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FE54115B-6CD9-43BC-8D55-E1FCD10AF002}" type="datetimeFigureOut">
              <a:rPr lang="en-US" smtClean="0"/>
              <a:t>12/1/2020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8ED5DBF-4726-4616-AE38-8E2538BE9E36}" type="slidenum">
              <a:rPr lang="en-US" smtClean="0"/>
              <a:t>‹#›</a:t>
            </a:fld>
            <a:endParaRPr lang="en-US"/>
          </a:p>
        </p:txBody>
      </p:sp>
    </p:spTree>
    <p:extLst>
      <p:ext uri="{BB962C8B-B14F-4D97-AF65-F5344CB8AC3E}">
        <p14:creationId xmlns:p14="http://schemas.microsoft.com/office/powerpoint/2010/main" val="62067818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E54115B-6CD9-43BC-8D55-E1FCD10AF002}" type="datetimeFigureOut">
              <a:rPr lang="en-US" smtClean="0"/>
              <a:t>12/1/2020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8ED5DBF-4726-4616-AE38-8E2538BE9E36}" type="slidenum">
              <a:rPr lang="en-US" smtClean="0"/>
              <a:t>‹#›</a:t>
            </a:fld>
            <a:endParaRPr lang="en-US"/>
          </a:p>
        </p:txBody>
      </p:sp>
    </p:spTree>
    <p:extLst>
      <p:ext uri="{BB962C8B-B14F-4D97-AF65-F5344CB8AC3E}">
        <p14:creationId xmlns:p14="http://schemas.microsoft.com/office/powerpoint/2010/main" val="31080403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95338" y="3636963"/>
            <a:ext cx="8548687" cy="1123950"/>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95338" y="2398713"/>
            <a:ext cx="8548687" cy="123825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E54115B-6CD9-43BC-8D55-E1FCD10AF002}" type="datetimeFigureOut">
              <a:rPr lang="en-US" smtClean="0"/>
              <a:t>12/1/2020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8ED5DBF-4726-4616-AE38-8E2538BE9E36}" type="slidenum">
              <a:rPr lang="en-US" smtClean="0"/>
              <a:t>‹#›</a:t>
            </a:fld>
            <a:endParaRPr lang="en-US"/>
          </a:p>
        </p:txBody>
      </p:sp>
    </p:spTree>
    <p:extLst>
      <p:ext uri="{BB962C8B-B14F-4D97-AF65-F5344CB8AC3E}">
        <p14:creationId xmlns:p14="http://schemas.microsoft.com/office/powerpoint/2010/main" val="256812351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03238" y="1320800"/>
            <a:ext cx="4449762" cy="37353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105400" y="1320800"/>
            <a:ext cx="4449763" cy="37353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FE54115B-6CD9-43BC-8D55-E1FCD10AF002}" type="datetimeFigureOut">
              <a:rPr lang="en-US" smtClean="0"/>
              <a:t>12/1/2020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8ED5DBF-4726-4616-AE38-8E2538BE9E36}" type="slidenum">
              <a:rPr lang="en-US" smtClean="0"/>
              <a:t>‹#›</a:t>
            </a:fld>
            <a:endParaRPr lang="en-US"/>
          </a:p>
        </p:txBody>
      </p:sp>
    </p:spTree>
    <p:extLst>
      <p:ext uri="{BB962C8B-B14F-4D97-AF65-F5344CB8AC3E}">
        <p14:creationId xmlns:p14="http://schemas.microsoft.com/office/powerpoint/2010/main" val="6565352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95338" y="3636963"/>
            <a:ext cx="8548687" cy="1123950"/>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95338" y="2398713"/>
            <a:ext cx="8548687" cy="123825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8ED5DBF-4726-4616-AE38-8E2538BE9E36}" type="slidenum">
              <a:rPr lang="en-US" smtClean="0"/>
              <a:t>‹#›</a:t>
            </a:fld>
            <a:endParaRPr lang="en-US" dirty="0"/>
          </a:p>
        </p:txBody>
      </p:sp>
    </p:spTree>
    <p:extLst>
      <p:ext uri="{BB962C8B-B14F-4D97-AF65-F5344CB8AC3E}">
        <p14:creationId xmlns:p14="http://schemas.microsoft.com/office/powerpoint/2010/main" val="270754312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503238" y="1266825"/>
            <a:ext cx="4443412" cy="528638"/>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03238" y="1795463"/>
            <a:ext cx="4443412" cy="32607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110163" y="1266825"/>
            <a:ext cx="4445000" cy="528638"/>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110163" y="1795463"/>
            <a:ext cx="4445000" cy="32607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FE54115B-6CD9-43BC-8D55-E1FCD10AF002}" type="datetimeFigureOut">
              <a:rPr lang="en-US" smtClean="0"/>
              <a:t>12/1/2020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8ED5DBF-4726-4616-AE38-8E2538BE9E36}" type="slidenum">
              <a:rPr lang="en-US" smtClean="0"/>
              <a:t>‹#›</a:t>
            </a:fld>
            <a:endParaRPr lang="en-US"/>
          </a:p>
        </p:txBody>
      </p:sp>
    </p:spTree>
    <p:extLst>
      <p:ext uri="{BB962C8B-B14F-4D97-AF65-F5344CB8AC3E}">
        <p14:creationId xmlns:p14="http://schemas.microsoft.com/office/powerpoint/2010/main" val="167930563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FE54115B-6CD9-43BC-8D55-E1FCD10AF002}" type="datetimeFigureOut">
              <a:rPr lang="en-US" smtClean="0"/>
              <a:t>12/1/2020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8ED5DBF-4726-4616-AE38-8E2538BE9E36}" type="slidenum">
              <a:rPr lang="en-US" smtClean="0"/>
              <a:t>‹#›</a:t>
            </a:fld>
            <a:endParaRPr lang="en-US"/>
          </a:p>
        </p:txBody>
      </p:sp>
    </p:spTree>
    <p:extLst>
      <p:ext uri="{BB962C8B-B14F-4D97-AF65-F5344CB8AC3E}">
        <p14:creationId xmlns:p14="http://schemas.microsoft.com/office/powerpoint/2010/main" val="331913300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E54115B-6CD9-43BC-8D55-E1FCD10AF002}" type="datetimeFigureOut">
              <a:rPr lang="en-US" smtClean="0"/>
              <a:t>12/1/2020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8ED5DBF-4726-4616-AE38-8E2538BE9E36}" type="slidenum">
              <a:rPr lang="en-US" smtClean="0"/>
              <a:t>‹#›</a:t>
            </a:fld>
            <a:endParaRPr lang="en-US"/>
          </a:p>
        </p:txBody>
      </p:sp>
    </p:spTree>
    <p:extLst>
      <p:ext uri="{BB962C8B-B14F-4D97-AF65-F5344CB8AC3E}">
        <p14:creationId xmlns:p14="http://schemas.microsoft.com/office/powerpoint/2010/main" val="99497613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3238" y="225425"/>
            <a:ext cx="3308350" cy="9588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932238" y="225425"/>
            <a:ext cx="5622925" cy="483076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503238" y="1184275"/>
            <a:ext cx="3308350" cy="387191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E54115B-6CD9-43BC-8D55-E1FCD10AF002}" type="datetimeFigureOut">
              <a:rPr lang="en-US" smtClean="0"/>
              <a:t>12/1/2020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8ED5DBF-4726-4616-AE38-8E2538BE9E36}" type="slidenum">
              <a:rPr lang="en-US" smtClean="0"/>
              <a:t>‹#›</a:t>
            </a:fld>
            <a:endParaRPr lang="en-US"/>
          </a:p>
        </p:txBody>
      </p:sp>
    </p:spTree>
    <p:extLst>
      <p:ext uri="{BB962C8B-B14F-4D97-AF65-F5344CB8AC3E}">
        <p14:creationId xmlns:p14="http://schemas.microsoft.com/office/powerpoint/2010/main" val="102234158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71675" y="3962400"/>
            <a:ext cx="6035675" cy="466725"/>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971675" y="506413"/>
            <a:ext cx="6035675" cy="339566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971675" y="4429125"/>
            <a:ext cx="6035675" cy="6651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E54115B-6CD9-43BC-8D55-E1FCD10AF002}" type="datetimeFigureOut">
              <a:rPr lang="en-US" smtClean="0"/>
              <a:t>12/1/2020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8ED5DBF-4726-4616-AE38-8E2538BE9E36}" type="slidenum">
              <a:rPr lang="en-US" smtClean="0"/>
              <a:t>‹#›</a:t>
            </a:fld>
            <a:endParaRPr lang="en-US"/>
          </a:p>
        </p:txBody>
      </p:sp>
    </p:spTree>
    <p:extLst>
      <p:ext uri="{BB962C8B-B14F-4D97-AF65-F5344CB8AC3E}">
        <p14:creationId xmlns:p14="http://schemas.microsoft.com/office/powerpoint/2010/main" val="409054579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E54115B-6CD9-43BC-8D55-E1FCD10AF002}" type="datetimeFigureOut">
              <a:rPr lang="en-US" smtClean="0"/>
              <a:t>12/1/2020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8ED5DBF-4726-4616-AE38-8E2538BE9E36}" type="slidenum">
              <a:rPr lang="en-US" smtClean="0"/>
              <a:t>‹#›</a:t>
            </a:fld>
            <a:endParaRPr lang="en-US"/>
          </a:p>
        </p:txBody>
      </p:sp>
    </p:spTree>
    <p:extLst>
      <p:ext uri="{BB962C8B-B14F-4D97-AF65-F5344CB8AC3E}">
        <p14:creationId xmlns:p14="http://schemas.microsoft.com/office/powerpoint/2010/main" val="99987641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292975" y="227013"/>
            <a:ext cx="2262188" cy="48291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503238" y="227013"/>
            <a:ext cx="6637337" cy="48291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E54115B-6CD9-43BC-8D55-E1FCD10AF002}" type="datetimeFigureOut">
              <a:rPr lang="en-US" smtClean="0"/>
              <a:t>12/1/2020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8ED5DBF-4726-4616-AE38-8E2538BE9E36}" type="slidenum">
              <a:rPr lang="en-US" smtClean="0"/>
              <a:t>‹#›</a:t>
            </a:fld>
            <a:endParaRPr lang="en-US"/>
          </a:p>
        </p:txBody>
      </p:sp>
    </p:spTree>
    <p:extLst>
      <p:ext uri="{BB962C8B-B14F-4D97-AF65-F5344CB8AC3E}">
        <p14:creationId xmlns:p14="http://schemas.microsoft.com/office/powerpoint/2010/main" val="80917021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54063" y="1757363"/>
            <a:ext cx="8550275" cy="1214437"/>
          </a:xfrm>
        </p:spPr>
        <p:txBody>
          <a:bodyPr/>
          <a:lstStyle/>
          <a:p>
            <a:r>
              <a:rPr lang="en-US"/>
              <a:t>Click to edit Master title style</a:t>
            </a:r>
          </a:p>
        </p:txBody>
      </p:sp>
      <p:sp>
        <p:nvSpPr>
          <p:cNvPr id="3" name="Subtitle 2"/>
          <p:cNvSpPr>
            <a:spLocks noGrp="1"/>
          </p:cNvSpPr>
          <p:nvPr>
            <p:ph type="subTitle" idx="1"/>
          </p:nvPr>
        </p:nvSpPr>
        <p:spPr>
          <a:xfrm>
            <a:off x="1508125" y="3206750"/>
            <a:ext cx="7042150" cy="1446213"/>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FE54115B-6CD9-43BC-8D55-E1FCD10AF002}" type="datetimeFigureOut">
              <a:rPr lang="en-US" smtClean="0"/>
              <a:t>12/1/2020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8ED5DBF-4726-4616-AE38-8E2538BE9E36}" type="slidenum">
              <a:rPr lang="en-US" smtClean="0"/>
              <a:t>‹#›</a:t>
            </a:fld>
            <a:endParaRPr lang="en-US"/>
          </a:p>
        </p:txBody>
      </p:sp>
    </p:spTree>
    <p:extLst>
      <p:ext uri="{BB962C8B-B14F-4D97-AF65-F5344CB8AC3E}">
        <p14:creationId xmlns:p14="http://schemas.microsoft.com/office/powerpoint/2010/main" val="316794227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E54115B-6CD9-43BC-8D55-E1FCD10AF002}" type="datetimeFigureOut">
              <a:rPr lang="en-US" smtClean="0"/>
              <a:t>12/1/2020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8ED5DBF-4726-4616-AE38-8E2538BE9E36}" type="slidenum">
              <a:rPr lang="en-US" smtClean="0"/>
              <a:t>‹#›</a:t>
            </a:fld>
            <a:endParaRPr lang="en-US"/>
          </a:p>
        </p:txBody>
      </p:sp>
    </p:spTree>
    <p:extLst>
      <p:ext uri="{BB962C8B-B14F-4D97-AF65-F5344CB8AC3E}">
        <p14:creationId xmlns:p14="http://schemas.microsoft.com/office/powerpoint/2010/main" val="300472413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95338" y="3636963"/>
            <a:ext cx="8548687" cy="1123950"/>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95338" y="2398713"/>
            <a:ext cx="8548687" cy="123825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E54115B-6CD9-43BC-8D55-E1FCD10AF002}" type="datetimeFigureOut">
              <a:rPr lang="en-US" smtClean="0"/>
              <a:t>12/1/2020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8ED5DBF-4726-4616-AE38-8E2538BE9E36}" type="slidenum">
              <a:rPr lang="en-US" smtClean="0"/>
              <a:t>‹#›</a:t>
            </a:fld>
            <a:endParaRPr lang="en-US"/>
          </a:p>
        </p:txBody>
      </p:sp>
    </p:spTree>
    <p:extLst>
      <p:ext uri="{BB962C8B-B14F-4D97-AF65-F5344CB8AC3E}">
        <p14:creationId xmlns:p14="http://schemas.microsoft.com/office/powerpoint/2010/main" val="31434646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03238" y="1320800"/>
            <a:ext cx="4449762" cy="37353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105400" y="1320800"/>
            <a:ext cx="4449763" cy="37353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8ED5DBF-4726-4616-AE38-8E2538BE9E36}" type="slidenum">
              <a:rPr lang="en-US" smtClean="0"/>
              <a:t>‹#›</a:t>
            </a:fld>
            <a:endParaRPr lang="en-US" dirty="0"/>
          </a:p>
        </p:txBody>
      </p:sp>
    </p:spTree>
    <p:extLst>
      <p:ext uri="{BB962C8B-B14F-4D97-AF65-F5344CB8AC3E}">
        <p14:creationId xmlns:p14="http://schemas.microsoft.com/office/powerpoint/2010/main" val="104815910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03238" y="1320800"/>
            <a:ext cx="4449762" cy="37353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105400" y="1320800"/>
            <a:ext cx="4449763" cy="37353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FE54115B-6CD9-43BC-8D55-E1FCD10AF002}" type="datetimeFigureOut">
              <a:rPr lang="en-US" smtClean="0"/>
              <a:t>12/1/2020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8ED5DBF-4726-4616-AE38-8E2538BE9E36}" type="slidenum">
              <a:rPr lang="en-US" smtClean="0"/>
              <a:t>‹#›</a:t>
            </a:fld>
            <a:endParaRPr lang="en-US"/>
          </a:p>
        </p:txBody>
      </p:sp>
    </p:spTree>
    <p:extLst>
      <p:ext uri="{BB962C8B-B14F-4D97-AF65-F5344CB8AC3E}">
        <p14:creationId xmlns:p14="http://schemas.microsoft.com/office/powerpoint/2010/main" val="390095216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503238" y="1266825"/>
            <a:ext cx="4443412" cy="528638"/>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03238" y="1795463"/>
            <a:ext cx="4443412" cy="32607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110163" y="1266825"/>
            <a:ext cx="4445000" cy="528638"/>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110163" y="1795463"/>
            <a:ext cx="4445000" cy="32607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FE54115B-6CD9-43BC-8D55-E1FCD10AF002}" type="datetimeFigureOut">
              <a:rPr lang="en-US" smtClean="0"/>
              <a:t>12/1/2020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8ED5DBF-4726-4616-AE38-8E2538BE9E36}" type="slidenum">
              <a:rPr lang="en-US" smtClean="0"/>
              <a:t>‹#›</a:t>
            </a:fld>
            <a:endParaRPr lang="en-US"/>
          </a:p>
        </p:txBody>
      </p:sp>
    </p:spTree>
    <p:extLst>
      <p:ext uri="{BB962C8B-B14F-4D97-AF65-F5344CB8AC3E}">
        <p14:creationId xmlns:p14="http://schemas.microsoft.com/office/powerpoint/2010/main" val="355896861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FE54115B-6CD9-43BC-8D55-E1FCD10AF002}" type="datetimeFigureOut">
              <a:rPr lang="en-US" smtClean="0"/>
              <a:t>12/1/2020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8ED5DBF-4726-4616-AE38-8E2538BE9E36}" type="slidenum">
              <a:rPr lang="en-US" smtClean="0"/>
              <a:t>‹#›</a:t>
            </a:fld>
            <a:endParaRPr lang="en-US"/>
          </a:p>
        </p:txBody>
      </p:sp>
    </p:spTree>
    <p:extLst>
      <p:ext uri="{BB962C8B-B14F-4D97-AF65-F5344CB8AC3E}">
        <p14:creationId xmlns:p14="http://schemas.microsoft.com/office/powerpoint/2010/main" val="426420584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E54115B-6CD9-43BC-8D55-E1FCD10AF002}" type="datetimeFigureOut">
              <a:rPr lang="en-US" smtClean="0"/>
              <a:t>12/1/2020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8ED5DBF-4726-4616-AE38-8E2538BE9E36}" type="slidenum">
              <a:rPr lang="en-US" smtClean="0"/>
              <a:t>‹#›</a:t>
            </a:fld>
            <a:endParaRPr lang="en-US"/>
          </a:p>
        </p:txBody>
      </p:sp>
    </p:spTree>
    <p:extLst>
      <p:ext uri="{BB962C8B-B14F-4D97-AF65-F5344CB8AC3E}">
        <p14:creationId xmlns:p14="http://schemas.microsoft.com/office/powerpoint/2010/main" val="193201495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3238" y="225425"/>
            <a:ext cx="3308350" cy="9588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932238" y="225425"/>
            <a:ext cx="5622925" cy="483076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503238" y="1184275"/>
            <a:ext cx="3308350" cy="387191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E54115B-6CD9-43BC-8D55-E1FCD10AF002}" type="datetimeFigureOut">
              <a:rPr lang="en-US" smtClean="0"/>
              <a:t>12/1/2020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8ED5DBF-4726-4616-AE38-8E2538BE9E36}" type="slidenum">
              <a:rPr lang="en-US" smtClean="0"/>
              <a:t>‹#›</a:t>
            </a:fld>
            <a:endParaRPr lang="en-US"/>
          </a:p>
        </p:txBody>
      </p:sp>
    </p:spTree>
    <p:extLst>
      <p:ext uri="{BB962C8B-B14F-4D97-AF65-F5344CB8AC3E}">
        <p14:creationId xmlns:p14="http://schemas.microsoft.com/office/powerpoint/2010/main" val="404013326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71675" y="3962400"/>
            <a:ext cx="6035675" cy="466725"/>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971675" y="506413"/>
            <a:ext cx="6035675" cy="339566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971675" y="4429125"/>
            <a:ext cx="6035675" cy="6651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E54115B-6CD9-43BC-8D55-E1FCD10AF002}" type="datetimeFigureOut">
              <a:rPr lang="en-US" smtClean="0"/>
              <a:t>12/1/2020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8ED5DBF-4726-4616-AE38-8E2538BE9E36}" type="slidenum">
              <a:rPr lang="en-US" smtClean="0"/>
              <a:t>‹#›</a:t>
            </a:fld>
            <a:endParaRPr lang="en-US"/>
          </a:p>
        </p:txBody>
      </p:sp>
    </p:spTree>
    <p:extLst>
      <p:ext uri="{BB962C8B-B14F-4D97-AF65-F5344CB8AC3E}">
        <p14:creationId xmlns:p14="http://schemas.microsoft.com/office/powerpoint/2010/main" val="186501880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E54115B-6CD9-43BC-8D55-E1FCD10AF002}" type="datetimeFigureOut">
              <a:rPr lang="en-US" smtClean="0"/>
              <a:t>12/1/2020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8ED5DBF-4726-4616-AE38-8E2538BE9E36}" type="slidenum">
              <a:rPr lang="en-US" smtClean="0"/>
              <a:t>‹#›</a:t>
            </a:fld>
            <a:endParaRPr lang="en-US"/>
          </a:p>
        </p:txBody>
      </p:sp>
    </p:spTree>
    <p:extLst>
      <p:ext uri="{BB962C8B-B14F-4D97-AF65-F5344CB8AC3E}">
        <p14:creationId xmlns:p14="http://schemas.microsoft.com/office/powerpoint/2010/main" val="283166875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292975" y="227013"/>
            <a:ext cx="2262188" cy="48291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503238" y="227013"/>
            <a:ext cx="6637337" cy="48291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E54115B-6CD9-43BC-8D55-E1FCD10AF002}" type="datetimeFigureOut">
              <a:rPr lang="en-US" smtClean="0"/>
              <a:t>12/1/2020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8ED5DBF-4726-4616-AE38-8E2538BE9E36}" type="slidenum">
              <a:rPr lang="en-US" smtClean="0"/>
              <a:t>‹#›</a:t>
            </a:fld>
            <a:endParaRPr lang="en-US"/>
          </a:p>
        </p:txBody>
      </p:sp>
    </p:spTree>
    <p:extLst>
      <p:ext uri="{BB962C8B-B14F-4D97-AF65-F5344CB8AC3E}">
        <p14:creationId xmlns:p14="http://schemas.microsoft.com/office/powerpoint/2010/main" val="283494642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6" name="Picture 15"/>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0058400" cy="5677761"/>
          </a:xfrm>
          <a:prstGeom prst="rect">
            <a:avLst/>
          </a:prstGeom>
        </p:spPr>
      </p:pic>
      <p:sp>
        <p:nvSpPr>
          <p:cNvPr id="17" name="Rectangle 16"/>
          <p:cNvSpPr/>
          <p:nvPr userDrawn="1"/>
        </p:nvSpPr>
        <p:spPr>
          <a:xfrm>
            <a:off x="0" y="-6314"/>
            <a:ext cx="10058400" cy="5677761"/>
          </a:xfrm>
          <a:prstGeom prst="rect">
            <a:avLst/>
          </a:prstGeom>
          <a:solidFill>
            <a:schemeClr val="bg1">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0557" tIns="50278" rIns="100557" bIns="50278" spcCol="0" rtlCol="0" anchor="ctr"/>
          <a:lstStyle/>
          <a:p>
            <a:pPr algn="ctr"/>
            <a:endParaRPr lang="en-US"/>
          </a:p>
        </p:txBody>
      </p:sp>
      <p:pic>
        <p:nvPicPr>
          <p:cNvPr id="18" name="Picture 1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879080" y="316740"/>
            <a:ext cx="1667578" cy="418830"/>
          </a:xfrm>
          <a:prstGeom prst="rect">
            <a:avLst/>
          </a:prstGeom>
        </p:spPr>
      </p:pic>
      <p:sp>
        <p:nvSpPr>
          <p:cNvPr id="19" name="Rectangle 18"/>
          <p:cNvSpPr/>
          <p:nvPr userDrawn="1"/>
        </p:nvSpPr>
        <p:spPr>
          <a:xfrm>
            <a:off x="0" y="1489463"/>
            <a:ext cx="5532120" cy="1256489"/>
          </a:xfrm>
          <a:prstGeom prst="rect">
            <a:avLst/>
          </a:prstGeom>
          <a:solidFill>
            <a:srgbClr val="2B3B4B">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0557" tIns="50278" rIns="100557" bIns="50278" spcCol="0" rtlCol="0" anchor="ctr"/>
          <a:lstStyle/>
          <a:p>
            <a:pPr algn="ctr"/>
            <a:endParaRPr lang="en-US" dirty="0"/>
          </a:p>
        </p:txBody>
      </p:sp>
      <p:pic>
        <p:nvPicPr>
          <p:cNvPr id="20" name="Picture 3"/>
          <p:cNvPicPr>
            <a:picLocks noChangeAspect="1" noChangeArrowheads="1"/>
          </p:cNvPicPr>
          <p:nvPr userDrawn="1"/>
        </p:nvPicPr>
        <p:blipFill>
          <a:blip r:embed="rId4">
            <a:extLst>
              <a:ext uri="{28A0092B-C50C-407E-A947-70E740481C1C}">
                <a14:useLocalDpi xmlns:a14="http://schemas.microsoft.com/office/drawing/2010/main"/>
              </a:ext>
            </a:extLst>
          </a:blip>
          <a:srcRect/>
          <a:stretch>
            <a:fillRect/>
          </a:stretch>
        </p:blipFill>
        <p:spPr bwMode="auto">
          <a:xfrm>
            <a:off x="5291138" y="1656995"/>
            <a:ext cx="481965" cy="1884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1" name="Title 1"/>
          <p:cNvSpPr>
            <a:spLocks noGrp="1"/>
          </p:cNvSpPr>
          <p:nvPr>
            <p:ph type="ctrTitle"/>
          </p:nvPr>
        </p:nvSpPr>
        <p:spPr>
          <a:xfrm>
            <a:off x="586740" y="1751232"/>
            <a:ext cx="4526280" cy="827189"/>
          </a:xfrm>
          <a:prstGeom prst="rect">
            <a:avLst/>
          </a:prstGeom>
        </p:spPr>
        <p:txBody>
          <a:bodyPr lIns="100557" tIns="50278" rIns="100557" bIns="50278" anchor="t">
            <a:normAutofit/>
          </a:bodyPr>
          <a:lstStyle/>
          <a:p>
            <a:pPr algn="r"/>
            <a:r>
              <a:rPr lang="en-US" sz="2200" dirty="0">
                <a:solidFill>
                  <a:schemeClr val="bg1"/>
                </a:solidFill>
                <a:latin typeface="Tahoma" panose="020B0604030504040204" pitchFamily="34" charset="0"/>
                <a:ea typeface="Tahoma" panose="020B0604030504040204" pitchFamily="34" charset="0"/>
                <a:cs typeface="Tahoma" panose="020B0604030504040204" pitchFamily="34" charset="0"/>
              </a:rPr>
              <a:t>Welcome to</a:t>
            </a:r>
            <a:br>
              <a:rPr lang="en-US" sz="2200" dirty="0">
                <a:solidFill>
                  <a:schemeClr val="bg1"/>
                </a:solidFill>
                <a:latin typeface="Tahoma" panose="020B0604030504040204" pitchFamily="34" charset="0"/>
                <a:ea typeface="Tahoma" panose="020B0604030504040204" pitchFamily="34" charset="0"/>
                <a:cs typeface="Tahoma" panose="020B0604030504040204" pitchFamily="34" charset="0"/>
              </a:rPr>
            </a:br>
            <a:r>
              <a:rPr lang="en-US" sz="2200" dirty="0" err="1">
                <a:solidFill>
                  <a:schemeClr val="bg1"/>
                </a:solidFill>
                <a:latin typeface="Tahoma" panose="020B0604030504040204" pitchFamily="34" charset="0"/>
                <a:ea typeface="Tahoma" panose="020B0604030504040204" pitchFamily="34" charset="0"/>
                <a:cs typeface="Tahoma" panose="020B0604030504040204" pitchFamily="34" charset="0"/>
              </a:rPr>
              <a:t>Cybage</a:t>
            </a:r>
            <a:endParaRPr lang="en-US" sz="22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23" name="Footer Placeholder 3"/>
          <p:cNvSpPr txBox="1">
            <a:spLocks noGrp="1"/>
          </p:cNvSpPr>
          <p:nvPr userDrawn="1"/>
        </p:nvSpPr>
        <p:spPr bwMode="auto">
          <a:xfrm>
            <a:off x="533400" y="5316341"/>
            <a:ext cx="5029200" cy="201038"/>
          </a:xfrm>
          <a:prstGeom prst="rect">
            <a:avLst/>
          </a:prstGeom>
          <a:noFill/>
          <a:ln w="9525">
            <a:noFill/>
            <a:miter lim="800000"/>
            <a:headEnd/>
            <a:tailEnd/>
          </a:ln>
        </p:spPr>
        <p:txBody>
          <a:bodyPr lIns="100557" tIns="50278" rIns="100557" bIns="50278"/>
          <a:lstStyle/>
          <a:p>
            <a:pPr fontAlgn="auto">
              <a:spcBef>
                <a:spcPts val="0"/>
              </a:spcBef>
              <a:spcAft>
                <a:spcPts val="0"/>
              </a:spcAft>
              <a:defRPr/>
            </a:pPr>
            <a:r>
              <a:rPr lang="en-US" sz="700" dirty="0">
                <a:solidFill>
                  <a:schemeClr val="tx1">
                    <a:lumMod val="75000"/>
                    <a:lumOff val="25000"/>
                  </a:schemeClr>
                </a:solidFill>
                <a:latin typeface="Segoe UI Light" panose="020B0502040204020203" pitchFamily="34" charset="0"/>
                <a:ea typeface="Segoe UI" panose="020B0502040204020203" pitchFamily="34" charset="0"/>
                <a:cs typeface="Segoe UI" panose="020B0502040204020203" pitchFamily="34" charset="0"/>
              </a:rPr>
              <a:t> Copyright © 2020 Cybage Software Pvt. Ltd. All Rights Reserved. Cybage Confidential.</a:t>
            </a:r>
          </a:p>
        </p:txBody>
      </p:sp>
      <p:sp>
        <p:nvSpPr>
          <p:cNvPr id="14" name="TextBox 13">
            <a:extLst>
              <a:ext uri="{FF2B5EF4-FFF2-40B4-BE49-F238E27FC236}">
                <a16:creationId xmlns:a16="http://schemas.microsoft.com/office/drawing/2014/main" id="{4CC55045-D47D-4990-A9D2-5DFEC031F3D8}"/>
              </a:ext>
            </a:extLst>
          </p:cNvPr>
          <p:cNvSpPr txBox="1"/>
          <p:nvPr userDrawn="1"/>
        </p:nvSpPr>
        <p:spPr>
          <a:xfrm>
            <a:off x="8465821" y="5289984"/>
            <a:ext cx="1190782" cy="240037"/>
          </a:xfrm>
          <a:prstGeom prst="rect">
            <a:avLst/>
          </a:prstGeom>
          <a:noFill/>
        </p:spPr>
        <p:txBody>
          <a:bodyPr wrap="square" lIns="100557" tIns="50278" rIns="100557" bIns="50278" rtlCol="0">
            <a:spAutoFit/>
          </a:bodyPr>
          <a:lstStyle/>
          <a:p>
            <a:r>
              <a:rPr lang="en-US" sz="900" dirty="0">
                <a:solidFill>
                  <a:schemeClr val="tx1">
                    <a:lumMod val="75000"/>
                    <a:lumOff val="25000"/>
                  </a:schemeClr>
                </a:solidFill>
                <a:latin typeface="Segoe UI" panose="020B0502040204020203" pitchFamily="34" charset="0"/>
                <a:ea typeface="Segoe UI" panose="020B0502040204020203" pitchFamily="34" charset="0"/>
                <a:cs typeface="Segoe UI" panose="020B0502040204020203" pitchFamily="34" charset="0"/>
              </a:rPr>
              <a:t>www.cybage.com</a:t>
            </a:r>
            <a:endParaRPr lang="en-GB" sz="900" dirty="0">
              <a:solidFill>
                <a:schemeClr val="tx1">
                  <a:lumMod val="75000"/>
                  <a:lumOff val="25000"/>
                </a:schemeClr>
              </a:solidFill>
              <a:latin typeface="Segoe UI" panose="020B0502040204020203" pitchFamily="34" charset="0"/>
              <a:ea typeface="Segoe UI" panose="020B0502040204020203" pitchFamily="34" charset="0"/>
              <a:cs typeface="Segoe UI" panose="020B0502040204020203" pitchFamily="34" charset="0"/>
            </a:endParaRPr>
          </a:p>
        </p:txBody>
      </p:sp>
      <p:grpSp>
        <p:nvGrpSpPr>
          <p:cNvPr id="25" name="Group 24">
            <a:extLst>
              <a:ext uri="{FF2B5EF4-FFF2-40B4-BE49-F238E27FC236}">
                <a16:creationId xmlns:a16="http://schemas.microsoft.com/office/drawing/2014/main" id="{F862BA88-0863-4F08-A576-DFFDEF1EADC7}"/>
              </a:ext>
            </a:extLst>
          </p:cNvPr>
          <p:cNvGrpSpPr/>
          <p:nvPr userDrawn="1"/>
        </p:nvGrpSpPr>
        <p:grpSpPr>
          <a:xfrm>
            <a:off x="8534400" y="5191919"/>
            <a:ext cx="914400" cy="158898"/>
            <a:chOff x="8534400" y="5191919"/>
            <a:chExt cx="914400" cy="158898"/>
          </a:xfrm>
        </p:grpSpPr>
        <p:pic>
          <p:nvPicPr>
            <p:cNvPr id="26" name="Picture 2">
              <a:extLst>
                <a:ext uri="{FF2B5EF4-FFF2-40B4-BE49-F238E27FC236}">
                  <a16:creationId xmlns:a16="http://schemas.microsoft.com/office/drawing/2014/main" id="{66CF37EF-503C-4E7B-AEB1-AE1828760C42}"/>
                </a:ext>
              </a:extLst>
            </p:cNvPr>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8712869" y="5195982"/>
              <a:ext cx="193846" cy="1360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7" name="Group 26">
              <a:extLst>
                <a:ext uri="{FF2B5EF4-FFF2-40B4-BE49-F238E27FC236}">
                  <a16:creationId xmlns:a16="http://schemas.microsoft.com/office/drawing/2014/main" id="{CECC534D-B600-415F-89AB-47E6B132DB09}"/>
                </a:ext>
              </a:extLst>
            </p:cNvPr>
            <p:cNvGrpSpPr/>
            <p:nvPr userDrawn="1"/>
          </p:nvGrpSpPr>
          <p:grpSpPr>
            <a:xfrm>
              <a:off x="8933771" y="5191919"/>
              <a:ext cx="152335" cy="136446"/>
              <a:chOff x="8938916" y="5111750"/>
              <a:chExt cx="150813" cy="147638"/>
            </a:xfrm>
          </p:grpSpPr>
          <p:sp>
            <p:nvSpPr>
              <p:cNvPr id="35" name="Rectangle 34">
                <a:extLst>
                  <a:ext uri="{FF2B5EF4-FFF2-40B4-BE49-F238E27FC236}">
                    <a16:creationId xmlns:a16="http://schemas.microsoft.com/office/drawing/2014/main" id="{DD6746B8-013A-4735-986C-F0967854E592}"/>
                  </a:ext>
                </a:extLst>
              </p:cNvPr>
              <p:cNvSpPr/>
              <p:nvPr userDrawn="1"/>
            </p:nvSpPr>
            <p:spPr>
              <a:xfrm>
                <a:off x="8939149" y="5129240"/>
                <a:ext cx="150579" cy="1190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9">
                <a:extLst>
                  <a:ext uri="{FF2B5EF4-FFF2-40B4-BE49-F238E27FC236}">
                    <a16:creationId xmlns:a16="http://schemas.microsoft.com/office/drawing/2014/main" id="{45D4E83F-F0DB-4D55-883D-D29EF881F2FD}"/>
                  </a:ext>
                </a:extLst>
              </p:cNvPr>
              <p:cNvSpPr>
                <a:spLocks noEditPoints="1"/>
              </p:cNvSpPr>
              <p:nvPr userDrawn="1"/>
            </p:nvSpPr>
            <p:spPr bwMode="auto">
              <a:xfrm>
                <a:off x="8938916" y="5111750"/>
                <a:ext cx="150813" cy="147638"/>
              </a:xfrm>
              <a:custGeom>
                <a:avLst/>
                <a:gdLst>
                  <a:gd name="T0" fmla="*/ 49 w 54"/>
                  <a:gd name="T1" fmla="*/ 0 h 53"/>
                  <a:gd name="T2" fmla="*/ 5 w 54"/>
                  <a:gd name="T3" fmla="*/ 0 h 53"/>
                  <a:gd name="T4" fmla="*/ 0 w 54"/>
                  <a:gd name="T5" fmla="*/ 5 h 53"/>
                  <a:gd name="T6" fmla="*/ 0 w 54"/>
                  <a:gd name="T7" fmla="*/ 48 h 53"/>
                  <a:gd name="T8" fmla="*/ 5 w 54"/>
                  <a:gd name="T9" fmla="*/ 53 h 53"/>
                  <a:gd name="T10" fmla="*/ 49 w 54"/>
                  <a:gd name="T11" fmla="*/ 53 h 53"/>
                  <a:gd name="T12" fmla="*/ 54 w 54"/>
                  <a:gd name="T13" fmla="*/ 48 h 53"/>
                  <a:gd name="T14" fmla="*/ 54 w 54"/>
                  <a:gd name="T15" fmla="*/ 5 h 53"/>
                  <a:gd name="T16" fmla="*/ 49 w 54"/>
                  <a:gd name="T17" fmla="*/ 0 h 53"/>
                  <a:gd name="T18" fmla="*/ 17 w 54"/>
                  <a:gd name="T19" fmla="*/ 46 h 53"/>
                  <a:gd name="T20" fmla="*/ 15 w 54"/>
                  <a:gd name="T21" fmla="*/ 47 h 53"/>
                  <a:gd name="T22" fmla="*/ 10 w 54"/>
                  <a:gd name="T23" fmla="*/ 47 h 53"/>
                  <a:gd name="T24" fmla="*/ 8 w 54"/>
                  <a:gd name="T25" fmla="*/ 46 h 53"/>
                  <a:gd name="T26" fmla="*/ 8 w 54"/>
                  <a:gd name="T27" fmla="*/ 21 h 53"/>
                  <a:gd name="T28" fmla="*/ 10 w 54"/>
                  <a:gd name="T29" fmla="*/ 20 h 53"/>
                  <a:gd name="T30" fmla="*/ 15 w 54"/>
                  <a:gd name="T31" fmla="*/ 20 h 53"/>
                  <a:gd name="T32" fmla="*/ 17 w 54"/>
                  <a:gd name="T33" fmla="*/ 21 h 53"/>
                  <a:gd name="T34" fmla="*/ 17 w 54"/>
                  <a:gd name="T35" fmla="*/ 46 h 53"/>
                  <a:gd name="T36" fmla="*/ 13 w 54"/>
                  <a:gd name="T37" fmla="*/ 17 h 53"/>
                  <a:gd name="T38" fmla="*/ 7 w 54"/>
                  <a:gd name="T39" fmla="*/ 12 h 53"/>
                  <a:gd name="T40" fmla="*/ 13 w 54"/>
                  <a:gd name="T41" fmla="*/ 6 h 53"/>
                  <a:gd name="T42" fmla="*/ 18 w 54"/>
                  <a:gd name="T43" fmla="*/ 12 h 53"/>
                  <a:gd name="T44" fmla="*/ 13 w 54"/>
                  <a:gd name="T45" fmla="*/ 17 h 53"/>
                  <a:gd name="T46" fmla="*/ 48 w 54"/>
                  <a:gd name="T47" fmla="*/ 46 h 53"/>
                  <a:gd name="T48" fmla="*/ 47 w 54"/>
                  <a:gd name="T49" fmla="*/ 47 h 53"/>
                  <a:gd name="T50" fmla="*/ 40 w 54"/>
                  <a:gd name="T51" fmla="*/ 47 h 53"/>
                  <a:gd name="T52" fmla="*/ 39 w 54"/>
                  <a:gd name="T53" fmla="*/ 46 h 53"/>
                  <a:gd name="T54" fmla="*/ 39 w 54"/>
                  <a:gd name="T55" fmla="*/ 34 h 53"/>
                  <a:gd name="T56" fmla="*/ 35 w 54"/>
                  <a:gd name="T57" fmla="*/ 27 h 53"/>
                  <a:gd name="T58" fmla="*/ 30 w 54"/>
                  <a:gd name="T59" fmla="*/ 33 h 53"/>
                  <a:gd name="T60" fmla="*/ 30 w 54"/>
                  <a:gd name="T61" fmla="*/ 46 h 53"/>
                  <a:gd name="T62" fmla="*/ 28 w 54"/>
                  <a:gd name="T63" fmla="*/ 47 h 53"/>
                  <a:gd name="T64" fmla="*/ 22 w 54"/>
                  <a:gd name="T65" fmla="*/ 47 h 53"/>
                  <a:gd name="T66" fmla="*/ 21 w 54"/>
                  <a:gd name="T67" fmla="*/ 46 h 53"/>
                  <a:gd name="T68" fmla="*/ 21 w 54"/>
                  <a:gd name="T69" fmla="*/ 21 h 53"/>
                  <a:gd name="T70" fmla="*/ 22 w 54"/>
                  <a:gd name="T71" fmla="*/ 20 h 53"/>
                  <a:gd name="T72" fmla="*/ 28 w 54"/>
                  <a:gd name="T73" fmla="*/ 20 h 53"/>
                  <a:gd name="T74" fmla="*/ 30 w 54"/>
                  <a:gd name="T75" fmla="*/ 21 h 53"/>
                  <a:gd name="T76" fmla="*/ 30 w 54"/>
                  <a:gd name="T77" fmla="*/ 23 h 53"/>
                  <a:gd name="T78" fmla="*/ 38 w 54"/>
                  <a:gd name="T79" fmla="*/ 19 h 53"/>
                  <a:gd name="T80" fmla="*/ 48 w 54"/>
                  <a:gd name="T81" fmla="*/ 34 h 53"/>
                  <a:gd name="T82" fmla="*/ 48 w 54"/>
                  <a:gd name="T83" fmla="*/ 46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4" h="53">
                    <a:moveTo>
                      <a:pt x="49" y="0"/>
                    </a:moveTo>
                    <a:cubicBezTo>
                      <a:pt x="5" y="0"/>
                      <a:pt x="5" y="0"/>
                      <a:pt x="5" y="0"/>
                    </a:cubicBezTo>
                    <a:cubicBezTo>
                      <a:pt x="3" y="0"/>
                      <a:pt x="0" y="2"/>
                      <a:pt x="0" y="5"/>
                    </a:cubicBezTo>
                    <a:cubicBezTo>
                      <a:pt x="0" y="48"/>
                      <a:pt x="0" y="48"/>
                      <a:pt x="0" y="48"/>
                    </a:cubicBezTo>
                    <a:cubicBezTo>
                      <a:pt x="0" y="51"/>
                      <a:pt x="3" y="53"/>
                      <a:pt x="5" y="53"/>
                    </a:cubicBezTo>
                    <a:cubicBezTo>
                      <a:pt x="49" y="53"/>
                      <a:pt x="49" y="53"/>
                      <a:pt x="49" y="53"/>
                    </a:cubicBezTo>
                    <a:cubicBezTo>
                      <a:pt x="52" y="53"/>
                      <a:pt x="54" y="51"/>
                      <a:pt x="54" y="48"/>
                    </a:cubicBezTo>
                    <a:cubicBezTo>
                      <a:pt x="54" y="5"/>
                      <a:pt x="54" y="5"/>
                      <a:pt x="54" y="5"/>
                    </a:cubicBezTo>
                    <a:cubicBezTo>
                      <a:pt x="54" y="2"/>
                      <a:pt x="52" y="0"/>
                      <a:pt x="49" y="0"/>
                    </a:cubicBezTo>
                    <a:close/>
                    <a:moveTo>
                      <a:pt x="17" y="46"/>
                    </a:moveTo>
                    <a:cubicBezTo>
                      <a:pt x="17" y="47"/>
                      <a:pt x="16" y="47"/>
                      <a:pt x="15" y="47"/>
                    </a:cubicBezTo>
                    <a:cubicBezTo>
                      <a:pt x="10" y="47"/>
                      <a:pt x="10" y="47"/>
                      <a:pt x="10" y="47"/>
                    </a:cubicBezTo>
                    <a:cubicBezTo>
                      <a:pt x="9" y="47"/>
                      <a:pt x="8" y="47"/>
                      <a:pt x="8" y="46"/>
                    </a:cubicBezTo>
                    <a:cubicBezTo>
                      <a:pt x="8" y="21"/>
                      <a:pt x="8" y="21"/>
                      <a:pt x="8" y="21"/>
                    </a:cubicBezTo>
                    <a:cubicBezTo>
                      <a:pt x="8" y="20"/>
                      <a:pt x="9" y="20"/>
                      <a:pt x="10" y="20"/>
                    </a:cubicBezTo>
                    <a:cubicBezTo>
                      <a:pt x="15" y="20"/>
                      <a:pt x="15" y="20"/>
                      <a:pt x="15" y="20"/>
                    </a:cubicBezTo>
                    <a:cubicBezTo>
                      <a:pt x="16" y="20"/>
                      <a:pt x="17" y="20"/>
                      <a:pt x="17" y="21"/>
                    </a:cubicBezTo>
                    <a:lnTo>
                      <a:pt x="17" y="46"/>
                    </a:lnTo>
                    <a:close/>
                    <a:moveTo>
                      <a:pt x="13" y="17"/>
                    </a:moveTo>
                    <a:cubicBezTo>
                      <a:pt x="9" y="17"/>
                      <a:pt x="7" y="15"/>
                      <a:pt x="7" y="12"/>
                    </a:cubicBezTo>
                    <a:cubicBezTo>
                      <a:pt x="7" y="8"/>
                      <a:pt x="9" y="6"/>
                      <a:pt x="13" y="6"/>
                    </a:cubicBezTo>
                    <a:cubicBezTo>
                      <a:pt x="16" y="6"/>
                      <a:pt x="18" y="8"/>
                      <a:pt x="18" y="12"/>
                    </a:cubicBezTo>
                    <a:cubicBezTo>
                      <a:pt x="18" y="15"/>
                      <a:pt x="16" y="17"/>
                      <a:pt x="13" y="17"/>
                    </a:cubicBezTo>
                    <a:close/>
                    <a:moveTo>
                      <a:pt x="48" y="46"/>
                    </a:moveTo>
                    <a:cubicBezTo>
                      <a:pt x="48" y="47"/>
                      <a:pt x="47" y="47"/>
                      <a:pt x="47" y="47"/>
                    </a:cubicBezTo>
                    <a:cubicBezTo>
                      <a:pt x="40" y="47"/>
                      <a:pt x="40" y="47"/>
                      <a:pt x="40" y="47"/>
                    </a:cubicBezTo>
                    <a:cubicBezTo>
                      <a:pt x="40" y="47"/>
                      <a:pt x="39" y="47"/>
                      <a:pt x="39" y="46"/>
                    </a:cubicBezTo>
                    <a:cubicBezTo>
                      <a:pt x="39" y="34"/>
                      <a:pt x="39" y="34"/>
                      <a:pt x="39" y="34"/>
                    </a:cubicBezTo>
                    <a:cubicBezTo>
                      <a:pt x="39" y="33"/>
                      <a:pt x="40" y="27"/>
                      <a:pt x="35" y="27"/>
                    </a:cubicBezTo>
                    <a:cubicBezTo>
                      <a:pt x="31" y="27"/>
                      <a:pt x="30" y="31"/>
                      <a:pt x="30" y="33"/>
                    </a:cubicBezTo>
                    <a:cubicBezTo>
                      <a:pt x="30" y="46"/>
                      <a:pt x="30" y="46"/>
                      <a:pt x="30" y="46"/>
                    </a:cubicBezTo>
                    <a:cubicBezTo>
                      <a:pt x="30" y="47"/>
                      <a:pt x="29" y="47"/>
                      <a:pt x="28" y="47"/>
                    </a:cubicBezTo>
                    <a:cubicBezTo>
                      <a:pt x="22" y="47"/>
                      <a:pt x="22" y="47"/>
                      <a:pt x="22" y="47"/>
                    </a:cubicBezTo>
                    <a:cubicBezTo>
                      <a:pt x="21" y="47"/>
                      <a:pt x="21" y="47"/>
                      <a:pt x="21" y="46"/>
                    </a:cubicBezTo>
                    <a:cubicBezTo>
                      <a:pt x="21" y="21"/>
                      <a:pt x="21" y="21"/>
                      <a:pt x="21" y="21"/>
                    </a:cubicBezTo>
                    <a:cubicBezTo>
                      <a:pt x="21" y="20"/>
                      <a:pt x="21" y="20"/>
                      <a:pt x="22" y="20"/>
                    </a:cubicBezTo>
                    <a:cubicBezTo>
                      <a:pt x="28" y="20"/>
                      <a:pt x="28" y="20"/>
                      <a:pt x="28" y="20"/>
                    </a:cubicBezTo>
                    <a:cubicBezTo>
                      <a:pt x="29" y="20"/>
                      <a:pt x="30" y="20"/>
                      <a:pt x="30" y="21"/>
                    </a:cubicBezTo>
                    <a:cubicBezTo>
                      <a:pt x="30" y="23"/>
                      <a:pt x="30" y="23"/>
                      <a:pt x="30" y="23"/>
                    </a:cubicBezTo>
                    <a:cubicBezTo>
                      <a:pt x="31" y="21"/>
                      <a:pt x="33" y="19"/>
                      <a:pt x="38" y="19"/>
                    </a:cubicBezTo>
                    <a:cubicBezTo>
                      <a:pt x="48" y="19"/>
                      <a:pt x="48" y="29"/>
                      <a:pt x="48" y="34"/>
                    </a:cubicBezTo>
                    <a:cubicBezTo>
                      <a:pt x="48" y="46"/>
                      <a:pt x="48" y="46"/>
                      <a:pt x="48" y="46"/>
                    </a:cubicBezTo>
                    <a:close/>
                  </a:path>
                </a:pathLst>
              </a:custGeom>
              <a:solidFill>
                <a:srgbClr val="0678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8" name="Group 27">
              <a:extLst>
                <a:ext uri="{FF2B5EF4-FFF2-40B4-BE49-F238E27FC236}">
                  <a16:creationId xmlns:a16="http://schemas.microsoft.com/office/drawing/2014/main" id="{F514BB19-3C5D-4E42-B026-4AA62887FF97}"/>
                </a:ext>
              </a:extLst>
            </p:cNvPr>
            <p:cNvGrpSpPr/>
            <p:nvPr userDrawn="1"/>
          </p:nvGrpSpPr>
          <p:grpSpPr>
            <a:xfrm>
              <a:off x="9110550" y="5191919"/>
              <a:ext cx="153938" cy="142315"/>
              <a:chOff x="9090025" y="5111750"/>
              <a:chExt cx="152400" cy="153988"/>
            </a:xfrm>
          </p:grpSpPr>
          <p:sp>
            <p:nvSpPr>
              <p:cNvPr id="33" name="Rectangle 10">
                <a:extLst>
                  <a:ext uri="{FF2B5EF4-FFF2-40B4-BE49-F238E27FC236}">
                    <a16:creationId xmlns:a16="http://schemas.microsoft.com/office/drawing/2014/main" id="{66B35A5C-A330-4B47-A7B5-C28E986BD150}"/>
                  </a:ext>
                </a:extLst>
              </p:cNvPr>
              <p:cNvSpPr>
                <a:spLocks noChangeArrowheads="1"/>
              </p:cNvSpPr>
              <p:nvPr userDrawn="1"/>
            </p:nvSpPr>
            <p:spPr bwMode="auto">
              <a:xfrm>
                <a:off x="9090025" y="5111750"/>
                <a:ext cx="152400" cy="153988"/>
              </a:xfrm>
              <a:prstGeom prst="rect">
                <a:avLst/>
              </a:prstGeom>
              <a:solidFill>
                <a:srgbClr val="5DA8D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11">
                <a:extLst>
                  <a:ext uri="{FF2B5EF4-FFF2-40B4-BE49-F238E27FC236}">
                    <a16:creationId xmlns:a16="http://schemas.microsoft.com/office/drawing/2014/main" id="{835EED0D-834D-4B24-B338-7E87E7EF1C77}"/>
                  </a:ext>
                </a:extLst>
              </p:cNvPr>
              <p:cNvSpPr>
                <a:spLocks/>
              </p:cNvSpPr>
              <p:nvPr userDrawn="1"/>
            </p:nvSpPr>
            <p:spPr bwMode="auto">
              <a:xfrm>
                <a:off x="9105900" y="5145088"/>
                <a:ext cx="117475" cy="90488"/>
              </a:xfrm>
              <a:custGeom>
                <a:avLst/>
                <a:gdLst>
                  <a:gd name="T0" fmla="*/ 1 w 42"/>
                  <a:gd name="T1" fmla="*/ 29 h 32"/>
                  <a:gd name="T2" fmla="*/ 14 w 42"/>
                  <a:gd name="T3" fmla="*/ 32 h 32"/>
                  <a:gd name="T4" fmla="*/ 38 w 42"/>
                  <a:gd name="T5" fmla="*/ 9 h 32"/>
                  <a:gd name="T6" fmla="*/ 38 w 42"/>
                  <a:gd name="T7" fmla="*/ 8 h 32"/>
                  <a:gd name="T8" fmla="*/ 42 w 42"/>
                  <a:gd name="T9" fmla="*/ 4 h 32"/>
                  <a:gd name="T10" fmla="*/ 37 w 42"/>
                  <a:gd name="T11" fmla="*/ 5 h 32"/>
                  <a:gd name="T12" fmla="*/ 37 w 42"/>
                  <a:gd name="T13" fmla="*/ 5 h 32"/>
                  <a:gd name="T14" fmla="*/ 37 w 42"/>
                  <a:gd name="T15" fmla="*/ 5 h 32"/>
                  <a:gd name="T16" fmla="*/ 41 w 42"/>
                  <a:gd name="T17" fmla="*/ 0 h 32"/>
                  <a:gd name="T18" fmla="*/ 37 w 42"/>
                  <a:gd name="T19" fmla="*/ 2 h 32"/>
                  <a:gd name="T20" fmla="*/ 35 w 42"/>
                  <a:gd name="T21" fmla="*/ 2 h 32"/>
                  <a:gd name="T22" fmla="*/ 29 w 42"/>
                  <a:gd name="T23" fmla="*/ 0 h 32"/>
                  <a:gd name="T24" fmla="*/ 21 w 42"/>
                  <a:gd name="T25" fmla="*/ 8 h 32"/>
                  <a:gd name="T26" fmla="*/ 21 w 42"/>
                  <a:gd name="T27" fmla="*/ 10 h 32"/>
                  <a:gd name="T28" fmla="*/ 4 w 42"/>
                  <a:gd name="T29" fmla="*/ 1 h 32"/>
                  <a:gd name="T30" fmla="*/ 7 w 42"/>
                  <a:gd name="T31" fmla="*/ 12 h 32"/>
                  <a:gd name="T32" fmla="*/ 3 w 42"/>
                  <a:gd name="T33" fmla="*/ 11 h 32"/>
                  <a:gd name="T34" fmla="*/ 9 w 42"/>
                  <a:gd name="T35" fmla="*/ 19 h 32"/>
                  <a:gd name="T36" fmla="*/ 6 w 42"/>
                  <a:gd name="T37" fmla="*/ 19 h 32"/>
                  <a:gd name="T38" fmla="*/ 13 w 42"/>
                  <a:gd name="T39" fmla="*/ 25 h 32"/>
                  <a:gd name="T40" fmla="*/ 1 w 42"/>
                  <a:gd name="T41" fmla="*/ 29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2" h="32">
                    <a:moveTo>
                      <a:pt x="1" y="29"/>
                    </a:moveTo>
                    <a:cubicBezTo>
                      <a:pt x="5" y="31"/>
                      <a:pt x="9" y="32"/>
                      <a:pt x="14" y="32"/>
                    </a:cubicBezTo>
                    <a:cubicBezTo>
                      <a:pt x="27" y="32"/>
                      <a:pt x="38" y="22"/>
                      <a:pt x="38" y="9"/>
                    </a:cubicBezTo>
                    <a:cubicBezTo>
                      <a:pt x="38" y="8"/>
                      <a:pt x="38" y="8"/>
                      <a:pt x="38" y="8"/>
                    </a:cubicBezTo>
                    <a:cubicBezTo>
                      <a:pt x="38" y="7"/>
                      <a:pt x="41" y="5"/>
                      <a:pt x="42" y="4"/>
                    </a:cubicBezTo>
                    <a:cubicBezTo>
                      <a:pt x="42" y="4"/>
                      <a:pt x="39" y="5"/>
                      <a:pt x="37" y="5"/>
                    </a:cubicBezTo>
                    <a:cubicBezTo>
                      <a:pt x="37" y="5"/>
                      <a:pt x="37" y="5"/>
                      <a:pt x="37" y="5"/>
                    </a:cubicBezTo>
                    <a:cubicBezTo>
                      <a:pt x="37" y="5"/>
                      <a:pt x="37" y="5"/>
                      <a:pt x="37" y="5"/>
                    </a:cubicBezTo>
                    <a:cubicBezTo>
                      <a:pt x="37" y="5"/>
                      <a:pt x="40" y="3"/>
                      <a:pt x="41" y="0"/>
                    </a:cubicBezTo>
                    <a:cubicBezTo>
                      <a:pt x="41" y="0"/>
                      <a:pt x="39" y="1"/>
                      <a:pt x="37" y="2"/>
                    </a:cubicBezTo>
                    <a:cubicBezTo>
                      <a:pt x="36" y="2"/>
                      <a:pt x="36" y="2"/>
                      <a:pt x="35" y="2"/>
                    </a:cubicBezTo>
                    <a:cubicBezTo>
                      <a:pt x="34" y="1"/>
                      <a:pt x="32" y="0"/>
                      <a:pt x="29" y="0"/>
                    </a:cubicBezTo>
                    <a:cubicBezTo>
                      <a:pt x="25" y="0"/>
                      <a:pt x="21" y="3"/>
                      <a:pt x="21" y="8"/>
                    </a:cubicBezTo>
                    <a:cubicBezTo>
                      <a:pt x="21" y="9"/>
                      <a:pt x="21" y="9"/>
                      <a:pt x="21" y="10"/>
                    </a:cubicBezTo>
                    <a:cubicBezTo>
                      <a:pt x="21" y="10"/>
                      <a:pt x="11" y="9"/>
                      <a:pt x="4" y="1"/>
                    </a:cubicBezTo>
                    <a:cubicBezTo>
                      <a:pt x="4" y="1"/>
                      <a:pt x="0" y="7"/>
                      <a:pt x="7" y="12"/>
                    </a:cubicBezTo>
                    <a:cubicBezTo>
                      <a:pt x="7" y="12"/>
                      <a:pt x="5" y="12"/>
                      <a:pt x="3" y="11"/>
                    </a:cubicBezTo>
                    <a:cubicBezTo>
                      <a:pt x="3" y="11"/>
                      <a:pt x="2" y="18"/>
                      <a:pt x="9" y="19"/>
                    </a:cubicBezTo>
                    <a:cubicBezTo>
                      <a:pt x="9" y="19"/>
                      <a:pt x="8" y="20"/>
                      <a:pt x="6" y="19"/>
                    </a:cubicBezTo>
                    <a:cubicBezTo>
                      <a:pt x="6" y="19"/>
                      <a:pt x="7" y="25"/>
                      <a:pt x="13" y="25"/>
                    </a:cubicBezTo>
                    <a:cubicBezTo>
                      <a:pt x="13" y="25"/>
                      <a:pt x="8" y="30"/>
                      <a:pt x="1" y="2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9" name="Group 28">
              <a:extLst>
                <a:ext uri="{FF2B5EF4-FFF2-40B4-BE49-F238E27FC236}">
                  <a16:creationId xmlns:a16="http://schemas.microsoft.com/office/drawing/2014/main" id="{4774609B-B7F8-4297-9330-5F6C3B924E2F}"/>
                </a:ext>
              </a:extLst>
            </p:cNvPr>
            <p:cNvGrpSpPr/>
            <p:nvPr userDrawn="1"/>
          </p:nvGrpSpPr>
          <p:grpSpPr>
            <a:xfrm>
              <a:off x="9293258" y="5191919"/>
              <a:ext cx="155542" cy="142315"/>
              <a:chOff x="9294812" y="5111750"/>
              <a:chExt cx="153988" cy="153988"/>
            </a:xfrm>
          </p:grpSpPr>
          <p:sp>
            <p:nvSpPr>
              <p:cNvPr id="31" name="Rectangle 30">
                <a:extLst>
                  <a:ext uri="{FF2B5EF4-FFF2-40B4-BE49-F238E27FC236}">
                    <a16:creationId xmlns:a16="http://schemas.microsoft.com/office/drawing/2014/main" id="{CB0E5EAA-6E76-4355-8B91-FC4FD8551CD6}"/>
                  </a:ext>
                </a:extLst>
              </p:cNvPr>
              <p:cNvSpPr/>
              <p:nvPr userDrawn="1"/>
            </p:nvSpPr>
            <p:spPr>
              <a:xfrm>
                <a:off x="9320150" y="5129240"/>
                <a:ext cx="128650" cy="1357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12">
                <a:extLst>
                  <a:ext uri="{FF2B5EF4-FFF2-40B4-BE49-F238E27FC236}">
                    <a16:creationId xmlns:a16="http://schemas.microsoft.com/office/drawing/2014/main" id="{C502801C-BD75-4B6C-994E-F6852BE7CB86}"/>
                  </a:ext>
                </a:extLst>
              </p:cNvPr>
              <p:cNvSpPr>
                <a:spLocks/>
              </p:cNvSpPr>
              <p:nvPr userDrawn="1"/>
            </p:nvSpPr>
            <p:spPr bwMode="auto">
              <a:xfrm>
                <a:off x="9294812" y="5111750"/>
                <a:ext cx="153988" cy="153988"/>
              </a:xfrm>
              <a:custGeom>
                <a:avLst/>
                <a:gdLst>
                  <a:gd name="T0" fmla="*/ 0 w 55"/>
                  <a:gd name="T1" fmla="*/ 0 h 55"/>
                  <a:gd name="T2" fmla="*/ 0 w 55"/>
                  <a:gd name="T3" fmla="*/ 55 h 55"/>
                  <a:gd name="T4" fmla="*/ 29 w 55"/>
                  <a:gd name="T5" fmla="*/ 55 h 55"/>
                  <a:gd name="T6" fmla="*/ 29 w 55"/>
                  <a:gd name="T7" fmla="*/ 34 h 55"/>
                  <a:gd name="T8" fmla="*/ 22 w 55"/>
                  <a:gd name="T9" fmla="*/ 34 h 55"/>
                  <a:gd name="T10" fmla="*/ 22 w 55"/>
                  <a:gd name="T11" fmla="*/ 25 h 55"/>
                  <a:gd name="T12" fmla="*/ 29 w 55"/>
                  <a:gd name="T13" fmla="*/ 25 h 55"/>
                  <a:gd name="T14" fmla="*/ 29 w 55"/>
                  <a:gd name="T15" fmla="*/ 18 h 55"/>
                  <a:gd name="T16" fmla="*/ 39 w 55"/>
                  <a:gd name="T17" fmla="*/ 8 h 55"/>
                  <a:gd name="T18" fmla="*/ 46 w 55"/>
                  <a:gd name="T19" fmla="*/ 8 h 55"/>
                  <a:gd name="T20" fmla="*/ 46 w 55"/>
                  <a:gd name="T21" fmla="*/ 16 h 55"/>
                  <a:gd name="T22" fmla="*/ 41 w 55"/>
                  <a:gd name="T23" fmla="*/ 16 h 55"/>
                  <a:gd name="T24" fmla="*/ 38 w 55"/>
                  <a:gd name="T25" fmla="*/ 19 h 55"/>
                  <a:gd name="T26" fmla="*/ 38 w 55"/>
                  <a:gd name="T27" fmla="*/ 25 h 55"/>
                  <a:gd name="T28" fmla="*/ 46 w 55"/>
                  <a:gd name="T29" fmla="*/ 25 h 55"/>
                  <a:gd name="T30" fmla="*/ 45 w 55"/>
                  <a:gd name="T31" fmla="*/ 34 h 55"/>
                  <a:gd name="T32" fmla="*/ 38 w 55"/>
                  <a:gd name="T33" fmla="*/ 34 h 55"/>
                  <a:gd name="T34" fmla="*/ 38 w 55"/>
                  <a:gd name="T35" fmla="*/ 55 h 55"/>
                  <a:gd name="T36" fmla="*/ 55 w 55"/>
                  <a:gd name="T37" fmla="*/ 55 h 55"/>
                  <a:gd name="T38" fmla="*/ 55 w 55"/>
                  <a:gd name="T39" fmla="*/ 0 h 55"/>
                  <a:gd name="T40" fmla="*/ 0 w 55"/>
                  <a:gd name="T41"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5" h="55">
                    <a:moveTo>
                      <a:pt x="0" y="0"/>
                    </a:moveTo>
                    <a:cubicBezTo>
                      <a:pt x="0" y="55"/>
                      <a:pt x="0" y="55"/>
                      <a:pt x="0" y="55"/>
                    </a:cubicBezTo>
                    <a:cubicBezTo>
                      <a:pt x="29" y="55"/>
                      <a:pt x="29" y="55"/>
                      <a:pt x="29" y="55"/>
                    </a:cubicBezTo>
                    <a:cubicBezTo>
                      <a:pt x="29" y="34"/>
                      <a:pt x="29" y="34"/>
                      <a:pt x="29" y="34"/>
                    </a:cubicBezTo>
                    <a:cubicBezTo>
                      <a:pt x="22" y="34"/>
                      <a:pt x="22" y="34"/>
                      <a:pt x="22" y="34"/>
                    </a:cubicBezTo>
                    <a:cubicBezTo>
                      <a:pt x="22" y="25"/>
                      <a:pt x="22" y="25"/>
                      <a:pt x="22" y="25"/>
                    </a:cubicBezTo>
                    <a:cubicBezTo>
                      <a:pt x="29" y="25"/>
                      <a:pt x="29" y="25"/>
                      <a:pt x="29" y="25"/>
                    </a:cubicBezTo>
                    <a:cubicBezTo>
                      <a:pt x="29" y="18"/>
                      <a:pt x="29" y="18"/>
                      <a:pt x="29" y="18"/>
                    </a:cubicBezTo>
                    <a:cubicBezTo>
                      <a:pt x="29" y="13"/>
                      <a:pt x="33" y="8"/>
                      <a:pt x="39" y="8"/>
                    </a:cubicBezTo>
                    <a:cubicBezTo>
                      <a:pt x="46" y="8"/>
                      <a:pt x="46" y="8"/>
                      <a:pt x="46" y="8"/>
                    </a:cubicBezTo>
                    <a:cubicBezTo>
                      <a:pt x="46" y="16"/>
                      <a:pt x="46" y="16"/>
                      <a:pt x="46" y="16"/>
                    </a:cubicBezTo>
                    <a:cubicBezTo>
                      <a:pt x="41" y="16"/>
                      <a:pt x="41" y="16"/>
                      <a:pt x="41" y="16"/>
                    </a:cubicBezTo>
                    <a:cubicBezTo>
                      <a:pt x="39" y="16"/>
                      <a:pt x="38" y="17"/>
                      <a:pt x="38" y="19"/>
                    </a:cubicBezTo>
                    <a:cubicBezTo>
                      <a:pt x="38" y="25"/>
                      <a:pt x="38" y="25"/>
                      <a:pt x="38" y="25"/>
                    </a:cubicBezTo>
                    <a:cubicBezTo>
                      <a:pt x="46" y="25"/>
                      <a:pt x="46" y="25"/>
                      <a:pt x="46" y="25"/>
                    </a:cubicBezTo>
                    <a:cubicBezTo>
                      <a:pt x="45" y="34"/>
                      <a:pt x="45" y="34"/>
                      <a:pt x="45" y="34"/>
                    </a:cubicBezTo>
                    <a:cubicBezTo>
                      <a:pt x="38" y="34"/>
                      <a:pt x="38" y="34"/>
                      <a:pt x="38" y="34"/>
                    </a:cubicBezTo>
                    <a:cubicBezTo>
                      <a:pt x="38" y="55"/>
                      <a:pt x="38" y="55"/>
                      <a:pt x="38" y="55"/>
                    </a:cubicBezTo>
                    <a:cubicBezTo>
                      <a:pt x="55" y="55"/>
                      <a:pt x="55" y="55"/>
                      <a:pt x="55" y="55"/>
                    </a:cubicBezTo>
                    <a:cubicBezTo>
                      <a:pt x="55" y="0"/>
                      <a:pt x="55" y="0"/>
                      <a:pt x="55" y="0"/>
                    </a:cubicBezTo>
                    <a:lnTo>
                      <a:pt x="0" y="0"/>
                    </a:lnTo>
                    <a:close/>
                  </a:path>
                </a:pathLst>
              </a:custGeom>
              <a:solidFill>
                <a:srgbClr val="3B569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30" name="Picture 13">
              <a:extLst>
                <a:ext uri="{FF2B5EF4-FFF2-40B4-BE49-F238E27FC236}">
                  <a16:creationId xmlns:a16="http://schemas.microsoft.com/office/drawing/2014/main" id="{0D7D91D8-3FFD-4A80-A212-B47575FB3DAF}"/>
                </a:ext>
              </a:extLst>
            </p:cNvPr>
            <p:cNvPicPr>
              <a:picLocks noChangeAspect="1" noChangeArrowheads="1"/>
            </p:cNvPicPr>
            <p:nvPr userDrawn="1"/>
          </p:nvPicPr>
          <p:blipFill>
            <a:blip r:embed="rId6" cstate="print">
              <a:extLst>
                <a:ext uri="{28A0092B-C50C-407E-A947-70E740481C1C}">
                  <a14:useLocalDpi xmlns:a14="http://schemas.microsoft.com/office/drawing/2010/main" val="0"/>
                </a:ext>
              </a:extLst>
            </a:blip>
            <a:srcRect/>
            <a:stretch>
              <a:fillRect/>
            </a:stretch>
          </p:blipFill>
          <p:spPr bwMode="auto">
            <a:xfrm>
              <a:off x="8534400" y="5191919"/>
              <a:ext cx="156192" cy="1588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2" name="TextBox 1">
            <a:extLst>
              <a:ext uri="{FF2B5EF4-FFF2-40B4-BE49-F238E27FC236}">
                <a16:creationId xmlns:a16="http://schemas.microsoft.com/office/drawing/2014/main" id="{DF6DCD8F-8F8E-4A01-913F-B7FCDADD0CA7}"/>
              </a:ext>
            </a:extLst>
          </p:cNvPr>
          <p:cNvSpPr txBox="1"/>
          <p:nvPr userDrawn="1"/>
        </p:nvSpPr>
        <p:spPr>
          <a:xfrm>
            <a:off x="9442582" y="5158877"/>
            <a:ext cx="457200" cy="230832"/>
          </a:xfrm>
          <a:prstGeom prst="rect">
            <a:avLst/>
          </a:prstGeom>
          <a:noFill/>
        </p:spPr>
        <p:txBody>
          <a:bodyPr wrap="square" rtlCol="0">
            <a:spAutoFit/>
          </a:bodyPr>
          <a:lstStyle/>
          <a:p>
            <a:pPr algn="ctr"/>
            <a:fld id="{1CEAE2BE-16F1-4ACF-B635-B72D550D3046}" type="slidenum">
              <a:rPr lang="en-US" sz="900" smtClean="0">
                <a:solidFill>
                  <a:schemeClr val="bg1">
                    <a:lumMod val="50000"/>
                  </a:schemeClr>
                </a:solidFill>
                <a:latin typeface="Tahoma" panose="020B0604030504040204" pitchFamily="34" charset="0"/>
                <a:ea typeface="Tahoma" panose="020B0604030504040204" pitchFamily="34" charset="0"/>
                <a:cs typeface="Tahoma" panose="020B0604030504040204" pitchFamily="34" charset="0"/>
              </a:rPr>
              <a:pPr algn="ctr"/>
              <a:t>‹#›</a:t>
            </a:fld>
            <a:endParaRPr lang="en-US" sz="900" dirty="0">
              <a:solidFill>
                <a:schemeClr val="bg1">
                  <a:lumMod val="50000"/>
                </a:schemeClr>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79911397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02920" y="226641"/>
            <a:ext cx="9052560" cy="943240"/>
          </a:xfrm>
          <a:prstGeom prst="rect">
            <a:avLst/>
          </a:prstGeom>
        </p:spPr>
        <p:txBody>
          <a:bodyPr lIns="100557" tIns="50278" rIns="100557" bIns="50278"/>
          <a:lstStyle/>
          <a:p>
            <a:r>
              <a:rPr lang="en-US"/>
              <a:t>Click to edit Master title style</a:t>
            </a:r>
          </a:p>
        </p:txBody>
      </p:sp>
      <p:sp>
        <p:nvSpPr>
          <p:cNvPr id="3" name="Content Placeholder 2"/>
          <p:cNvSpPr>
            <a:spLocks noGrp="1"/>
          </p:cNvSpPr>
          <p:nvPr>
            <p:ph idx="1"/>
          </p:nvPr>
        </p:nvSpPr>
        <p:spPr>
          <a:xfrm>
            <a:off x="502920" y="1320538"/>
            <a:ext cx="9052560" cy="3734967"/>
          </a:xfrm>
          <a:prstGeom prst="rect">
            <a:avLst/>
          </a:prstGeom>
        </p:spPr>
        <p:txBody>
          <a:bodyPr lIns="100557" tIns="50278" rIns="100557" bIns="50278"/>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a:xfrm>
            <a:off x="9525000" y="5266203"/>
            <a:ext cx="419417" cy="301313"/>
          </a:xfrm>
          <a:prstGeom prst="rect">
            <a:avLst/>
          </a:prstGeom>
        </p:spPr>
        <p:txBody>
          <a:bodyPr/>
          <a:lstStyle/>
          <a:p>
            <a:fld id="{415ACC5E-6F00-4F61-BE38-5B0AEB14CA66}" type="slidenum">
              <a:rPr lang="en-US" smtClean="0"/>
              <a:t>‹#›</a:t>
            </a:fld>
            <a:endParaRPr lang="en-US"/>
          </a:p>
        </p:txBody>
      </p:sp>
    </p:spTree>
    <p:extLst>
      <p:ext uri="{BB962C8B-B14F-4D97-AF65-F5344CB8AC3E}">
        <p14:creationId xmlns:p14="http://schemas.microsoft.com/office/powerpoint/2010/main" val="19748138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503238" y="1266825"/>
            <a:ext cx="4443412" cy="528638"/>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03238" y="1795463"/>
            <a:ext cx="4443412" cy="32607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110163" y="1266825"/>
            <a:ext cx="4445000" cy="528638"/>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110163" y="1795463"/>
            <a:ext cx="4445000" cy="32607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8ED5DBF-4726-4616-AE38-8E2538BE9E36}" type="slidenum">
              <a:rPr lang="en-US" smtClean="0"/>
              <a:t>‹#›</a:t>
            </a:fld>
            <a:endParaRPr lang="en-US" dirty="0"/>
          </a:p>
        </p:txBody>
      </p:sp>
    </p:spTree>
    <p:extLst>
      <p:ext uri="{BB962C8B-B14F-4D97-AF65-F5344CB8AC3E}">
        <p14:creationId xmlns:p14="http://schemas.microsoft.com/office/powerpoint/2010/main" val="132486010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94544" y="3636714"/>
            <a:ext cx="8549640" cy="1124027"/>
          </a:xfrm>
          <a:prstGeom prst="rect">
            <a:avLst/>
          </a:prstGeom>
        </p:spPr>
        <p:txBody>
          <a:bodyPr lIns="100557" tIns="50278" rIns="100557" bIns="50278" anchor="t"/>
          <a:lstStyle>
            <a:lvl1pPr algn="l">
              <a:defRPr sz="4400" b="1" cap="all"/>
            </a:lvl1pPr>
          </a:lstStyle>
          <a:p>
            <a:r>
              <a:rPr lang="en-US"/>
              <a:t>Click to edit Master title style</a:t>
            </a:r>
          </a:p>
        </p:txBody>
      </p:sp>
      <p:sp>
        <p:nvSpPr>
          <p:cNvPr id="3" name="Text Placeholder 2"/>
          <p:cNvSpPr>
            <a:spLocks noGrp="1"/>
          </p:cNvSpPr>
          <p:nvPr>
            <p:ph type="body" idx="1"/>
          </p:nvPr>
        </p:nvSpPr>
        <p:spPr>
          <a:xfrm>
            <a:off x="794544" y="2398712"/>
            <a:ext cx="8549640" cy="1238001"/>
          </a:xfrm>
          <a:prstGeom prst="rect">
            <a:avLst/>
          </a:prstGeom>
        </p:spPr>
        <p:txBody>
          <a:bodyPr lIns="100557" tIns="50278" rIns="100557" bIns="50278" anchor="b"/>
          <a:lstStyle>
            <a:lvl1pPr marL="0" indent="0">
              <a:buNone/>
              <a:defRPr sz="2200">
                <a:solidFill>
                  <a:schemeClr val="tx1">
                    <a:tint val="75000"/>
                  </a:schemeClr>
                </a:solidFill>
              </a:defRPr>
            </a:lvl1pPr>
            <a:lvl2pPr marL="502783" indent="0">
              <a:buNone/>
              <a:defRPr sz="2000">
                <a:solidFill>
                  <a:schemeClr val="tx1">
                    <a:tint val="75000"/>
                  </a:schemeClr>
                </a:solidFill>
              </a:defRPr>
            </a:lvl2pPr>
            <a:lvl3pPr marL="1005566" indent="0">
              <a:buNone/>
              <a:defRPr sz="1800">
                <a:solidFill>
                  <a:schemeClr val="tx1">
                    <a:tint val="75000"/>
                  </a:schemeClr>
                </a:solidFill>
              </a:defRPr>
            </a:lvl3pPr>
            <a:lvl4pPr marL="1508349" indent="0">
              <a:buNone/>
              <a:defRPr sz="1500">
                <a:solidFill>
                  <a:schemeClr val="tx1">
                    <a:tint val="75000"/>
                  </a:schemeClr>
                </a:solidFill>
              </a:defRPr>
            </a:lvl4pPr>
            <a:lvl5pPr marL="2011131" indent="0">
              <a:buNone/>
              <a:defRPr sz="1500">
                <a:solidFill>
                  <a:schemeClr val="tx1">
                    <a:tint val="75000"/>
                  </a:schemeClr>
                </a:solidFill>
              </a:defRPr>
            </a:lvl5pPr>
            <a:lvl6pPr marL="2513914" indent="0">
              <a:buNone/>
              <a:defRPr sz="1500">
                <a:solidFill>
                  <a:schemeClr val="tx1">
                    <a:tint val="75000"/>
                  </a:schemeClr>
                </a:solidFill>
              </a:defRPr>
            </a:lvl6pPr>
            <a:lvl7pPr marL="3016697" indent="0">
              <a:buNone/>
              <a:defRPr sz="1500">
                <a:solidFill>
                  <a:schemeClr val="tx1">
                    <a:tint val="75000"/>
                  </a:schemeClr>
                </a:solidFill>
              </a:defRPr>
            </a:lvl7pPr>
            <a:lvl8pPr marL="3519480" indent="0">
              <a:buNone/>
              <a:defRPr sz="1500">
                <a:solidFill>
                  <a:schemeClr val="tx1">
                    <a:tint val="75000"/>
                  </a:schemeClr>
                </a:solidFill>
              </a:defRPr>
            </a:lvl8pPr>
            <a:lvl9pPr marL="4022263" indent="0">
              <a:buNone/>
              <a:defRPr sz="15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02920" y="5245461"/>
            <a:ext cx="2346960" cy="301313"/>
          </a:xfrm>
          <a:prstGeom prst="rect">
            <a:avLst/>
          </a:prstGeom>
        </p:spPr>
        <p:txBody>
          <a:bodyPr lIns="100557" tIns="50278" rIns="100557" bIns="50278"/>
          <a:lstStyle/>
          <a:p>
            <a:fld id="{72CC6C99-819B-4E2C-B66B-9C4B0D9D41D3}" type="datetimeFigureOut">
              <a:rPr lang="en-US" smtClean="0"/>
              <a:t>12/1/2020</a:t>
            </a:fld>
            <a:endParaRPr lang="en-US"/>
          </a:p>
        </p:txBody>
      </p:sp>
      <p:sp>
        <p:nvSpPr>
          <p:cNvPr id="5" name="Footer Placeholder 4"/>
          <p:cNvSpPr>
            <a:spLocks noGrp="1"/>
          </p:cNvSpPr>
          <p:nvPr>
            <p:ph type="ftr" sz="quarter" idx="11"/>
          </p:nvPr>
        </p:nvSpPr>
        <p:spPr>
          <a:xfrm>
            <a:off x="509905" y="4582319"/>
            <a:ext cx="4686935" cy="301313"/>
          </a:xfrm>
          <a:prstGeom prst="rect">
            <a:avLst/>
          </a:prstGeom>
        </p:spPr>
        <p:txBody>
          <a:bodyPr/>
          <a:lstStyle/>
          <a:p>
            <a:endParaRPr lang="en-US"/>
          </a:p>
        </p:txBody>
      </p:sp>
      <p:sp>
        <p:nvSpPr>
          <p:cNvPr id="6" name="Slide Number Placeholder 5"/>
          <p:cNvSpPr>
            <a:spLocks noGrp="1"/>
          </p:cNvSpPr>
          <p:nvPr>
            <p:ph type="sldNum" sz="quarter" idx="12"/>
          </p:nvPr>
        </p:nvSpPr>
        <p:spPr>
          <a:xfrm>
            <a:off x="9525000" y="5266203"/>
            <a:ext cx="419417" cy="301313"/>
          </a:xfrm>
          <a:prstGeom prst="rect">
            <a:avLst/>
          </a:prstGeom>
        </p:spPr>
        <p:txBody>
          <a:bodyPr/>
          <a:lstStyle/>
          <a:p>
            <a:fld id="{415ACC5E-6F00-4F61-BE38-5B0AEB14CA66}" type="slidenum">
              <a:rPr lang="en-US" smtClean="0"/>
              <a:t>‹#›</a:t>
            </a:fld>
            <a:endParaRPr lang="en-US"/>
          </a:p>
        </p:txBody>
      </p:sp>
    </p:spTree>
    <p:extLst>
      <p:ext uri="{BB962C8B-B14F-4D97-AF65-F5344CB8AC3E}">
        <p14:creationId xmlns:p14="http://schemas.microsoft.com/office/powerpoint/2010/main" val="174438269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02920" y="226641"/>
            <a:ext cx="9052560" cy="943240"/>
          </a:xfrm>
          <a:prstGeom prst="rect">
            <a:avLst/>
          </a:prstGeom>
        </p:spPr>
        <p:txBody>
          <a:bodyPr lIns="100557" tIns="50278" rIns="100557" bIns="50278"/>
          <a:lstStyle/>
          <a:p>
            <a:r>
              <a:rPr lang="en-US"/>
              <a:t>Click to edit Master title style</a:t>
            </a:r>
          </a:p>
        </p:txBody>
      </p:sp>
      <p:sp>
        <p:nvSpPr>
          <p:cNvPr id="3" name="Content Placeholder 2"/>
          <p:cNvSpPr>
            <a:spLocks noGrp="1"/>
          </p:cNvSpPr>
          <p:nvPr>
            <p:ph sz="half" idx="1"/>
          </p:nvPr>
        </p:nvSpPr>
        <p:spPr>
          <a:xfrm>
            <a:off x="502920" y="1144989"/>
            <a:ext cx="4442460" cy="3235836"/>
          </a:xfrm>
          <a:prstGeom prst="rect">
            <a:avLst/>
          </a:prstGeom>
        </p:spPr>
        <p:txBody>
          <a:bodyPr lIns="100557" tIns="50278" rIns="100557" bIns="50278"/>
          <a:lstStyle>
            <a:lvl1pPr>
              <a:defRPr sz="3100"/>
            </a:lvl1pPr>
            <a:lvl2pPr>
              <a:defRPr sz="2600"/>
            </a:lvl2pPr>
            <a:lvl3pPr>
              <a:defRPr sz="22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113020" y="1144989"/>
            <a:ext cx="4442460" cy="3235836"/>
          </a:xfrm>
          <a:prstGeom prst="rect">
            <a:avLst/>
          </a:prstGeom>
        </p:spPr>
        <p:txBody>
          <a:bodyPr lIns="100557" tIns="50278" rIns="100557" bIns="50278"/>
          <a:lstStyle>
            <a:lvl1pPr>
              <a:defRPr sz="3100"/>
            </a:lvl1pPr>
            <a:lvl2pPr>
              <a:defRPr sz="2600"/>
            </a:lvl2pPr>
            <a:lvl3pPr>
              <a:defRPr sz="22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502920" y="5245461"/>
            <a:ext cx="2346960" cy="301313"/>
          </a:xfrm>
          <a:prstGeom prst="rect">
            <a:avLst/>
          </a:prstGeom>
        </p:spPr>
        <p:txBody>
          <a:bodyPr lIns="100557" tIns="50278" rIns="100557" bIns="50278"/>
          <a:lstStyle/>
          <a:p>
            <a:fld id="{72CC6C99-819B-4E2C-B66B-9C4B0D9D41D3}" type="datetimeFigureOut">
              <a:rPr lang="en-US" smtClean="0"/>
              <a:t>12/1/2020</a:t>
            </a:fld>
            <a:endParaRPr lang="en-US"/>
          </a:p>
        </p:txBody>
      </p:sp>
      <p:sp>
        <p:nvSpPr>
          <p:cNvPr id="6" name="Footer Placeholder 5"/>
          <p:cNvSpPr>
            <a:spLocks noGrp="1"/>
          </p:cNvSpPr>
          <p:nvPr>
            <p:ph type="ftr" sz="quarter" idx="11"/>
          </p:nvPr>
        </p:nvSpPr>
        <p:spPr>
          <a:xfrm>
            <a:off x="509905" y="4582319"/>
            <a:ext cx="4686935" cy="301313"/>
          </a:xfrm>
          <a:prstGeom prst="rect">
            <a:avLst/>
          </a:prstGeom>
        </p:spPr>
        <p:txBody>
          <a:bodyPr/>
          <a:lstStyle/>
          <a:p>
            <a:endParaRPr lang="en-US"/>
          </a:p>
        </p:txBody>
      </p:sp>
      <p:sp>
        <p:nvSpPr>
          <p:cNvPr id="7" name="Slide Number Placeholder 6"/>
          <p:cNvSpPr>
            <a:spLocks noGrp="1"/>
          </p:cNvSpPr>
          <p:nvPr>
            <p:ph type="sldNum" sz="quarter" idx="12"/>
          </p:nvPr>
        </p:nvSpPr>
        <p:spPr>
          <a:xfrm>
            <a:off x="9525000" y="5266203"/>
            <a:ext cx="419417" cy="301313"/>
          </a:xfrm>
          <a:prstGeom prst="rect">
            <a:avLst/>
          </a:prstGeom>
        </p:spPr>
        <p:txBody>
          <a:bodyPr/>
          <a:lstStyle/>
          <a:p>
            <a:fld id="{415ACC5E-6F00-4F61-BE38-5B0AEB14CA66}" type="slidenum">
              <a:rPr lang="en-US" smtClean="0"/>
              <a:t>‹#›</a:t>
            </a:fld>
            <a:endParaRPr lang="en-US"/>
          </a:p>
        </p:txBody>
      </p:sp>
    </p:spTree>
    <p:extLst>
      <p:ext uri="{BB962C8B-B14F-4D97-AF65-F5344CB8AC3E}">
        <p14:creationId xmlns:p14="http://schemas.microsoft.com/office/powerpoint/2010/main" val="42971404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02920" y="226641"/>
            <a:ext cx="9052560" cy="943240"/>
          </a:xfrm>
          <a:prstGeom prst="rect">
            <a:avLst/>
          </a:prstGeom>
        </p:spPr>
        <p:txBody>
          <a:bodyPr lIns="100557" tIns="50278" rIns="100557" bIns="50278"/>
          <a:lstStyle>
            <a:lvl1pPr>
              <a:defRPr/>
            </a:lvl1pPr>
          </a:lstStyle>
          <a:p>
            <a:r>
              <a:rPr lang="en-US"/>
              <a:t>Click to edit Master title style</a:t>
            </a:r>
          </a:p>
        </p:txBody>
      </p:sp>
      <p:sp>
        <p:nvSpPr>
          <p:cNvPr id="3" name="Text Placeholder 2"/>
          <p:cNvSpPr>
            <a:spLocks noGrp="1"/>
          </p:cNvSpPr>
          <p:nvPr>
            <p:ph type="body" idx="1"/>
          </p:nvPr>
        </p:nvSpPr>
        <p:spPr>
          <a:xfrm>
            <a:off x="502920" y="1266824"/>
            <a:ext cx="4444207" cy="527951"/>
          </a:xfrm>
          <a:prstGeom prst="rect">
            <a:avLst/>
          </a:prstGeom>
        </p:spPr>
        <p:txBody>
          <a:bodyPr lIns="100557" tIns="50278" rIns="100557" bIns="50278" anchor="b"/>
          <a:lstStyle>
            <a:lvl1pPr marL="0" indent="0">
              <a:buNone/>
              <a:defRPr sz="2600" b="1"/>
            </a:lvl1pPr>
            <a:lvl2pPr marL="502783" indent="0">
              <a:buNone/>
              <a:defRPr sz="2200" b="1"/>
            </a:lvl2pPr>
            <a:lvl3pPr marL="1005566" indent="0">
              <a:buNone/>
              <a:defRPr sz="2000" b="1"/>
            </a:lvl3pPr>
            <a:lvl4pPr marL="1508349" indent="0">
              <a:buNone/>
              <a:defRPr sz="1800" b="1"/>
            </a:lvl4pPr>
            <a:lvl5pPr marL="2011131" indent="0">
              <a:buNone/>
              <a:defRPr sz="1800" b="1"/>
            </a:lvl5pPr>
            <a:lvl6pPr marL="2513914" indent="0">
              <a:buNone/>
              <a:defRPr sz="1800" b="1"/>
            </a:lvl6pPr>
            <a:lvl7pPr marL="3016697" indent="0">
              <a:buNone/>
              <a:defRPr sz="1800" b="1"/>
            </a:lvl7pPr>
            <a:lvl8pPr marL="3519480" indent="0">
              <a:buNone/>
              <a:defRPr sz="1800" b="1"/>
            </a:lvl8pPr>
            <a:lvl9pPr marL="4022263" indent="0">
              <a:buNone/>
              <a:defRPr sz="1800" b="1"/>
            </a:lvl9pPr>
          </a:lstStyle>
          <a:p>
            <a:pPr lvl="0"/>
            <a:r>
              <a:rPr lang="en-US"/>
              <a:t>Click to edit Master text styles</a:t>
            </a:r>
          </a:p>
        </p:txBody>
      </p:sp>
      <p:sp>
        <p:nvSpPr>
          <p:cNvPr id="4" name="Content Placeholder 3"/>
          <p:cNvSpPr>
            <a:spLocks noGrp="1"/>
          </p:cNvSpPr>
          <p:nvPr>
            <p:ph sz="half" idx="2"/>
          </p:nvPr>
        </p:nvSpPr>
        <p:spPr>
          <a:xfrm>
            <a:off x="502920" y="1794775"/>
            <a:ext cx="4444207" cy="3260728"/>
          </a:xfrm>
          <a:prstGeom prst="rect">
            <a:avLst/>
          </a:prstGeom>
        </p:spPr>
        <p:txBody>
          <a:bodyPr lIns="100557" tIns="50278" rIns="100557" bIns="50278"/>
          <a:lstStyle>
            <a:lvl1pPr>
              <a:defRPr sz="2600"/>
            </a:lvl1pPr>
            <a:lvl2pPr>
              <a:defRPr sz="22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109530" y="1266824"/>
            <a:ext cx="4445953" cy="527951"/>
          </a:xfrm>
          <a:prstGeom prst="rect">
            <a:avLst/>
          </a:prstGeom>
        </p:spPr>
        <p:txBody>
          <a:bodyPr lIns="100557" tIns="50278" rIns="100557" bIns="50278" anchor="b"/>
          <a:lstStyle>
            <a:lvl1pPr marL="0" indent="0">
              <a:buNone/>
              <a:defRPr sz="2600" b="1"/>
            </a:lvl1pPr>
            <a:lvl2pPr marL="502783" indent="0">
              <a:buNone/>
              <a:defRPr sz="2200" b="1"/>
            </a:lvl2pPr>
            <a:lvl3pPr marL="1005566" indent="0">
              <a:buNone/>
              <a:defRPr sz="2000" b="1"/>
            </a:lvl3pPr>
            <a:lvl4pPr marL="1508349" indent="0">
              <a:buNone/>
              <a:defRPr sz="1800" b="1"/>
            </a:lvl4pPr>
            <a:lvl5pPr marL="2011131" indent="0">
              <a:buNone/>
              <a:defRPr sz="1800" b="1"/>
            </a:lvl5pPr>
            <a:lvl6pPr marL="2513914" indent="0">
              <a:buNone/>
              <a:defRPr sz="1800" b="1"/>
            </a:lvl6pPr>
            <a:lvl7pPr marL="3016697" indent="0">
              <a:buNone/>
              <a:defRPr sz="1800" b="1"/>
            </a:lvl7pPr>
            <a:lvl8pPr marL="3519480" indent="0">
              <a:buNone/>
              <a:defRPr sz="1800" b="1"/>
            </a:lvl8pPr>
            <a:lvl9pPr marL="4022263" indent="0">
              <a:buNone/>
              <a:defRPr sz="1800" b="1"/>
            </a:lvl9pPr>
          </a:lstStyle>
          <a:p>
            <a:pPr lvl="0"/>
            <a:r>
              <a:rPr lang="en-US"/>
              <a:t>Click to edit Master text styles</a:t>
            </a:r>
          </a:p>
        </p:txBody>
      </p:sp>
      <p:sp>
        <p:nvSpPr>
          <p:cNvPr id="6" name="Content Placeholder 5"/>
          <p:cNvSpPr>
            <a:spLocks noGrp="1"/>
          </p:cNvSpPr>
          <p:nvPr>
            <p:ph sz="quarter" idx="4"/>
          </p:nvPr>
        </p:nvSpPr>
        <p:spPr>
          <a:xfrm>
            <a:off x="5109530" y="1794775"/>
            <a:ext cx="4445953" cy="3260728"/>
          </a:xfrm>
          <a:prstGeom prst="rect">
            <a:avLst/>
          </a:prstGeom>
        </p:spPr>
        <p:txBody>
          <a:bodyPr lIns="100557" tIns="50278" rIns="100557" bIns="50278"/>
          <a:lstStyle>
            <a:lvl1pPr>
              <a:defRPr sz="2600"/>
            </a:lvl1pPr>
            <a:lvl2pPr>
              <a:defRPr sz="22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502920" y="5245461"/>
            <a:ext cx="2346960" cy="301313"/>
          </a:xfrm>
          <a:prstGeom prst="rect">
            <a:avLst/>
          </a:prstGeom>
        </p:spPr>
        <p:txBody>
          <a:bodyPr lIns="100557" tIns="50278" rIns="100557" bIns="50278"/>
          <a:lstStyle/>
          <a:p>
            <a:fld id="{72CC6C99-819B-4E2C-B66B-9C4B0D9D41D3}" type="datetimeFigureOut">
              <a:rPr lang="en-US" smtClean="0"/>
              <a:t>12/1/2020</a:t>
            </a:fld>
            <a:endParaRPr lang="en-US"/>
          </a:p>
        </p:txBody>
      </p:sp>
      <p:sp>
        <p:nvSpPr>
          <p:cNvPr id="8" name="Footer Placeholder 7"/>
          <p:cNvSpPr>
            <a:spLocks noGrp="1"/>
          </p:cNvSpPr>
          <p:nvPr>
            <p:ph type="ftr" sz="quarter" idx="11"/>
          </p:nvPr>
        </p:nvSpPr>
        <p:spPr>
          <a:xfrm>
            <a:off x="509905" y="4582319"/>
            <a:ext cx="4686935" cy="301313"/>
          </a:xfrm>
          <a:prstGeom prst="rect">
            <a:avLst/>
          </a:prstGeom>
        </p:spPr>
        <p:txBody>
          <a:bodyPr/>
          <a:lstStyle/>
          <a:p>
            <a:endParaRPr lang="en-US"/>
          </a:p>
        </p:txBody>
      </p:sp>
      <p:sp>
        <p:nvSpPr>
          <p:cNvPr id="9" name="Slide Number Placeholder 8"/>
          <p:cNvSpPr>
            <a:spLocks noGrp="1"/>
          </p:cNvSpPr>
          <p:nvPr>
            <p:ph type="sldNum" sz="quarter" idx="12"/>
          </p:nvPr>
        </p:nvSpPr>
        <p:spPr>
          <a:xfrm>
            <a:off x="9525000" y="5266203"/>
            <a:ext cx="419417" cy="301313"/>
          </a:xfrm>
          <a:prstGeom prst="rect">
            <a:avLst/>
          </a:prstGeom>
        </p:spPr>
        <p:txBody>
          <a:bodyPr/>
          <a:lstStyle/>
          <a:p>
            <a:fld id="{415ACC5E-6F00-4F61-BE38-5B0AEB14CA66}" type="slidenum">
              <a:rPr lang="en-US" smtClean="0"/>
              <a:t>‹#›</a:t>
            </a:fld>
            <a:endParaRPr lang="en-US"/>
          </a:p>
        </p:txBody>
      </p:sp>
    </p:spTree>
    <p:extLst>
      <p:ext uri="{BB962C8B-B14F-4D97-AF65-F5344CB8AC3E}">
        <p14:creationId xmlns:p14="http://schemas.microsoft.com/office/powerpoint/2010/main" val="412438203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02920" y="226641"/>
            <a:ext cx="9052560" cy="943240"/>
          </a:xfrm>
          <a:prstGeom prst="rect">
            <a:avLst/>
          </a:prstGeom>
        </p:spPr>
        <p:txBody>
          <a:bodyPr lIns="100557" tIns="50278" rIns="100557" bIns="50278"/>
          <a:lstStyle/>
          <a:p>
            <a:r>
              <a:rPr lang="en-US"/>
              <a:t>Click to edit Master title style</a:t>
            </a:r>
          </a:p>
        </p:txBody>
      </p:sp>
      <p:sp>
        <p:nvSpPr>
          <p:cNvPr id="3" name="Date Placeholder 2"/>
          <p:cNvSpPr>
            <a:spLocks noGrp="1"/>
          </p:cNvSpPr>
          <p:nvPr>
            <p:ph type="dt" sz="half" idx="10"/>
          </p:nvPr>
        </p:nvSpPr>
        <p:spPr>
          <a:xfrm>
            <a:off x="502920" y="5245461"/>
            <a:ext cx="2346960" cy="301313"/>
          </a:xfrm>
          <a:prstGeom prst="rect">
            <a:avLst/>
          </a:prstGeom>
        </p:spPr>
        <p:txBody>
          <a:bodyPr lIns="100557" tIns="50278" rIns="100557" bIns="50278"/>
          <a:lstStyle/>
          <a:p>
            <a:fld id="{72CC6C99-819B-4E2C-B66B-9C4B0D9D41D3}" type="datetimeFigureOut">
              <a:rPr lang="en-US" smtClean="0"/>
              <a:t>12/1/2020</a:t>
            </a:fld>
            <a:endParaRPr lang="en-US"/>
          </a:p>
        </p:txBody>
      </p:sp>
      <p:sp>
        <p:nvSpPr>
          <p:cNvPr id="4" name="Footer Placeholder 3"/>
          <p:cNvSpPr>
            <a:spLocks noGrp="1"/>
          </p:cNvSpPr>
          <p:nvPr>
            <p:ph type="ftr" sz="quarter" idx="11"/>
          </p:nvPr>
        </p:nvSpPr>
        <p:spPr>
          <a:xfrm>
            <a:off x="509905" y="4582319"/>
            <a:ext cx="4686935" cy="301313"/>
          </a:xfrm>
          <a:prstGeom prst="rect">
            <a:avLst/>
          </a:prstGeom>
        </p:spPr>
        <p:txBody>
          <a:bodyPr/>
          <a:lstStyle/>
          <a:p>
            <a:endParaRPr lang="en-US"/>
          </a:p>
        </p:txBody>
      </p:sp>
      <p:sp>
        <p:nvSpPr>
          <p:cNvPr id="5" name="Slide Number Placeholder 4"/>
          <p:cNvSpPr>
            <a:spLocks noGrp="1"/>
          </p:cNvSpPr>
          <p:nvPr>
            <p:ph type="sldNum" sz="quarter" idx="12"/>
          </p:nvPr>
        </p:nvSpPr>
        <p:spPr>
          <a:xfrm>
            <a:off x="9525000" y="5266203"/>
            <a:ext cx="419417" cy="301313"/>
          </a:xfrm>
          <a:prstGeom prst="rect">
            <a:avLst/>
          </a:prstGeom>
        </p:spPr>
        <p:txBody>
          <a:bodyPr/>
          <a:lstStyle/>
          <a:p>
            <a:fld id="{415ACC5E-6F00-4F61-BE38-5B0AEB14CA66}" type="slidenum">
              <a:rPr lang="en-US" smtClean="0"/>
              <a:t>‹#›</a:t>
            </a:fld>
            <a:endParaRPr lang="en-US"/>
          </a:p>
        </p:txBody>
      </p:sp>
    </p:spTree>
    <p:extLst>
      <p:ext uri="{BB962C8B-B14F-4D97-AF65-F5344CB8AC3E}">
        <p14:creationId xmlns:p14="http://schemas.microsoft.com/office/powerpoint/2010/main" val="60907727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502920" y="5245461"/>
            <a:ext cx="2346960" cy="301313"/>
          </a:xfrm>
          <a:prstGeom prst="rect">
            <a:avLst/>
          </a:prstGeom>
        </p:spPr>
        <p:txBody>
          <a:bodyPr lIns="100557" tIns="50278" rIns="100557" bIns="50278"/>
          <a:lstStyle/>
          <a:p>
            <a:fld id="{72CC6C99-819B-4E2C-B66B-9C4B0D9D41D3}" type="datetimeFigureOut">
              <a:rPr lang="en-US" smtClean="0"/>
              <a:t>12/1/2020</a:t>
            </a:fld>
            <a:endParaRPr lang="en-US" dirty="0"/>
          </a:p>
        </p:txBody>
      </p:sp>
      <p:sp>
        <p:nvSpPr>
          <p:cNvPr id="3" name="Footer Placeholder 2"/>
          <p:cNvSpPr>
            <a:spLocks noGrp="1"/>
          </p:cNvSpPr>
          <p:nvPr>
            <p:ph type="ftr" sz="quarter" idx="11"/>
          </p:nvPr>
        </p:nvSpPr>
        <p:spPr>
          <a:xfrm>
            <a:off x="509905" y="4582319"/>
            <a:ext cx="4686935" cy="301313"/>
          </a:xfrm>
          <a:prstGeom prst="rect">
            <a:avLst/>
          </a:prstGeom>
        </p:spPr>
        <p:txBody>
          <a:bodyPr/>
          <a:lstStyle/>
          <a:p>
            <a:endParaRPr lang="en-US"/>
          </a:p>
        </p:txBody>
      </p:sp>
      <p:sp>
        <p:nvSpPr>
          <p:cNvPr id="4" name="Slide Number Placeholder 3"/>
          <p:cNvSpPr>
            <a:spLocks noGrp="1"/>
          </p:cNvSpPr>
          <p:nvPr>
            <p:ph type="sldNum" sz="quarter" idx="12"/>
          </p:nvPr>
        </p:nvSpPr>
        <p:spPr>
          <a:xfrm>
            <a:off x="9525000" y="5266203"/>
            <a:ext cx="419417" cy="301313"/>
          </a:xfrm>
          <a:prstGeom prst="rect">
            <a:avLst/>
          </a:prstGeom>
        </p:spPr>
        <p:txBody>
          <a:bodyPr/>
          <a:lstStyle/>
          <a:p>
            <a:fld id="{415ACC5E-6F00-4F61-BE38-5B0AEB14CA66}" type="slidenum">
              <a:rPr lang="en-US" smtClean="0"/>
              <a:t>‹#›</a:t>
            </a:fld>
            <a:endParaRPr lang="en-US"/>
          </a:p>
        </p:txBody>
      </p:sp>
    </p:spTree>
    <p:extLst>
      <p:ext uri="{BB962C8B-B14F-4D97-AF65-F5344CB8AC3E}">
        <p14:creationId xmlns:p14="http://schemas.microsoft.com/office/powerpoint/2010/main" val="407898754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2923" y="225330"/>
            <a:ext cx="3309144" cy="958961"/>
          </a:xfrm>
          <a:prstGeom prst="rect">
            <a:avLst/>
          </a:prstGeom>
        </p:spPr>
        <p:txBody>
          <a:bodyPr lIns="100557" tIns="50278" rIns="100557" bIns="50278" anchor="b"/>
          <a:lstStyle>
            <a:lvl1pPr algn="l">
              <a:defRPr sz="2200" b="1"/>
            </a:lvl1pPr>
          </a:lstStyle>
          <a:p>
            <a:r>
              <a:rPr lang="en-US"/>
              <a:t>Click to edit Master title style</a:t>
            </a:r>
          </a:p>
        </p:txBody>
      </p:sp>
      <p:sp>
        <p:nvSpPr>
          <p:cNvPr id="3" name="Content Placeholder 2"/>
          <p:cNvSpPr>
            <a:spLocks noGrp="1"/>
          </p:cNvSpPr>
          <p:nvPr>
            <p:ph idx="1"/>
          </p:nvPr>
        </p:nvSpPr>
        <p:spPr>
          <a:xfrm>
            <a:off x="3932555" y="225330"/>
            <a:ext cx="5622925" cy="4830174"/>
          </a:xfrm>
          <a:prstGeom prst="rect">
            <a:avLst/>
          </a:prstGeom>
        </p:spPr>
        <p:txBody>
          <a:bodyPr lIns="100557" tIns="50278" rIns="100557" bIns="50278"/>
          <a:lstStyle>
            <a:lvl1pPr>
              <a:defRPr sz="3500"/>
            </a:lvl1pPr>
            <a:lvl2pPr>
              <a:defRPr sz="3100"/>
            </a:lvl2pPr>
            <a:lvl3pPr>
              <a:defRPr sz="2600"/>
            </a:lvl3pPr>
            <a:lvl4pPr>
              <a:defRPr sz="2200"/>
            </a:lvl4pPr>
            <a:lvl5pPr>
              <a:defRPr sz="2200"/>
            </a:lvl5pPr>
            <a:lvl6pPr>
              <a:defRPr sz="2200"/>
            </a:lvl6pPr>
            <a:lvl7pPr>
              <a:defRPr sz="2200"/>
            </a:lvl7pPr>
            <a:lvl8pPr>
              <a:defRPr sz="2200"/>
            </a:lvl8pPr>
            <a:lvl9pPr>
              <a:defRPr sz="2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502923" y="1184291"/>
            <a:ext cx="3309144" cy="3871213"/>
          </a:xfrm>
          <a:prstGeom prst="rect">
            <a:avLst/>
          </a:prstGeom>
        </p:spPr>
        <p:txBody>
          <a:bodyPr lIns="100557" tIns="50278" rIns="100557" bIns="50278"/>
          <a:lstStyle>
            <a:lvl1pPr marL="0" indent="0">
              <a:buNone/>
              <a:defRPr sz="1500"/>
            </a:lvl1pPr>
            <a:lvl2pPr marL="502783" indent="0">
              <a:buNone/>
              <a:defRPr sz="1300"/>
            </a:lvl2pPr>
            <a:lvl3pPr marL="1005566" indent="0">
              <a:buNone/>
              <a:defRPr sz="1100"/>
            </a:lvl3pPr>
            <a:lvl4pPr marL="1508349" indent="0">
              <a:buNone/>
              <a:defRPr sz="1000"/>
            </a:lvl4pPr>
            <a:lvl5pPr marL="2011131" indent="0">
              <a:buNone/>
              <a:defRPr sz="1000"/>
            </a:lvl5pPr>
            <a:lvl6pPr marL="2513914" indent="0">
              <a:buNone/>
              <a:defRPr sz="1000"/>
            </a:lvl6pPr>
            <a:lvl7pPr marL="3016697" indent="0">
              <a:buNone/>
              <a:defRPr sz="1000"/>
            </a:lvl7pPr>
            <a:lvl8pPr marL="3519480" indent="0">
              <a:buNone/>
              <a:defRPr sz="1000"/>
            </a:lvl8pPr>
            <a:lvl9pPr marL="4022263" indent="0">
              <a:buNone/>
              <a:defRPr sz="1000"/>
            </a:lvl9pPr>
          </a:lstStyle>
          <a:p>
            <a:pPr lvl="0"/>
            <a:r>
              <a:rPr lang="en-US"/>
              <a:t>Click to edit Master text styles</a:t>
            </a:r>
          </a:p>
        </p:txBody>
      </p:sp>
      <p:sp>
        <p:nvSpPr>
          <p:cNvPr id="5" name="Date Placeholder 4"/>
          <p:cNvSpPr>
            <a:spLocks noGrp="1"/>
          </p:cNvSpPr>
          <p:nvPr>
            <p:ph type="dt" sz="half" idx="10"/>
          </p:nvPr>
        </p:nvSpPr>
        <p:spPr>
          <a:xfrm>
            <a:off x="502920" y="5245461"/>
            <a:ext cx="2346960" cy="301313"/>
          </a:xfrm>
          <a:prstGeom prst="rect">
            <a:avLst/>
          </a:prstGeom>
        </p:spPr>
        <p:txBody>
          <a:bodyPr lIns="100557" tIns="50278" rIns="100557" bIns="50278"/>
          <a:lstStyle/>
          <a:p>
            <a:fld id="{72CC6C99-819B-4E2C-B66B-9C4B0D9D41D3}" type="datetimeFigureOut">
              <a:rPr lang="en-US" smtClean="0"/>
              <a:t>12/1/2020</a:t>
            </a:fld>
            <a:endParaRPr lang="en-US"/>
          </a:p>
        </p:txBody>
      </p:sp>
      <p:sp>
        <p:nvSpPr>
          <p:cNvPr id="6" name="Footer Placeholder 5"/>
          <p:cNvSpPr>
            <a:spLocks noGrp="1"/>
          </p:cNvSpPr>
          <p:nvPr>
            <p:ph type="ftr" sz="quarter" idx="11"/>
          </p:nvPr>
        </p:nvSpPr>
        <p:spPr>
          <a:xfrm>
            <a:off x="509905" y="4582319"/>
            <a:ext cx="4686935" cy="301313"/>
          </a:xfrm>
          <a:prstGeom prst="rect">
            <a:avLst/>
          </a:prstGeom>
        </p:spPr>
        <p:txBody>
          <a:bodyPr/>
          <a:lstStyle/>
          <a:p>
            <a:endParaRPr lang="en-US"/>
          </a:p>
        </p:txBody>
      </p:sp>
      <p:sp>
        <p:nvSpPr>
          <p:cNvPr id="7" name="Slide Number Placeholder 6"/>
          <p:cNvSpPr>
            <a:spLocks noGrp="1"/>
          </p:cNvSpPr>
          <p:nvPr>
            <p:ph type="sldNum" sz="quarter" idx="12"/>
          </p:nvPr>
        </p:nvSpPr>
        <p:spPr>
          <a:xfrm>
            <a:off x="9525000" y="5266203"/>
            <a:ext cx="419417" cy="301313"/>
          </a:xfrm>
          <a:prstGeom prst="rect">
            <a:avLst/>
          </a:prstGeom>
        </p:spPr>
        <p:txBody>
          <a:bodyPr/>
          <a:lstStyle/>
          <a:p>
            <a:fld id="{415ACC5E-6F00-4F61-BE38-5B0AEB14CA66}" type="slidenum">
              <a:rPr lang="en-US" smtClean="0"/>
              <a:t>‹#›</a:t>
            </a:fld>
            <a:endParaRPr lang="en-US"/>
          </a:p>
        </p:txBody>
      </p:sp>
    </p:spTree>
    <p:extLst>
      <p:ext uri="{BB962C8B-B14F-4D97-AF65-F5344CB8AC3E}">
        <p14:creationId xmlns:p14="http://schemas.microsoft.com/office/powerpoint/2010/main" val="437849784"/>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71517" y="3961608"/>
            <a:ext cx="6035040" cy="467690"/>
          </a:xfrm>
          <a:prstGeom prst="rect">
            <a:avLst/>
          </a:prstGeom>
        </p:spPr>
        <p:txBody>
          <a:bodyPr lIns="100557" tIns="50278" rIns="100557" bIns="50278" anchor="b"/>
          <a:lstStyle>
            <a:lvl1pPr algn="l">
              <a:defRPr sz="2200" b="1"/>
            </a:lvl1pPr>
          </a:lstStyle>
          <a:p>
            <a:r>
              <a:rPr lang="en-US"/>
              <a:t>Click to edit Master title style</a:t>
            </a:r>
          </a:p>
        </p:txBody>
      </p:sp>
      <p:sp>
        <p:nvSpPr>
          <p:cNvPr id="3" name="Picture Placeholder 2"/>
          <p:cNvSpPr>
            <a:spLocks noGrp="1"/>
          </p:cNvSpPr>
          <p:nvPr>
            <p:ph type="pic" idx="1"/>
          </p:nvPr>
        </p:nvSpPr>
        <p:spPr>
          <a:xfrm>
            <a:off x="1971517" y="505681"/>
            <a:ext cx="6035040" cy="3395663"/>
          </a:xfrm>
          <a:prstGeom prst="rect">
            <a:avLst/>
          </a:prstGeom>
        </p:spPr>
        <p:txBody>
          <a:bodyPr lIns="100557" tIns="50278" rIns="100557" bIns="50278"/>
          <a:lstStyle>
            <a:lvl1pPr marL="0" indent="0">
              <a:buNone/>
              <a:defRPr sz="3500"/>
            </a:lvl1pPr>
            <a:lvl2pPr marL="502783" indent="0">
              <a:buNone/>
              <a:defRPr sz="3100"/>
            </a:lvl2pPr>
            <a:lvl3pPr marL="1005566" indent="0">
              <a:buNone/>
              <a:defRPr sz="2600"/>
            </a:lvl3pPr>
            <a:lvl4pPr marL="1508349" indent="0">
              <a:buNone/>
              <a:defRPr sz="2200"/>
            </a:lvl4pPr>
            <a:lvl5pPr marL="2011131" indent="0">
              <a:buNone/>
              <a:defRPr sz="2200"/>
            </a:lvl5pPr>
            <a:lvl6pPr marL="2513914" indent="0">
              <a:buNone/>
              <a:defRPr sz="2200"/>
            </a:lvl6pPr>
            <a:lvl7pPr marL="3016697" indent="0">
              <a:buNone/>
              <a:defRPr sz="2200"/>
            </a:lvl7pPr>
            <a:lvl8pPr marL="3519480" indent="0">
              <a:buNone/>
              <a:defRPr sz="2200"/>
            </a:lvl8pPr>
            <a:lvl9pPr marL="4022263" indent="0">
              <a:buNone/>
              <a:defRPr sz="2200"/>
            </a:lvl9pPr>
          </a:lstStyle>
          <a:p>
            <a:endParaRPr lang="en-US"/>
          </a:p>
        </p:txBody>
      </p:sp>
      <p:sp>
        <p:nvSpPr>
          <p:cNvPr id="4" name="Text Placeholder 3"/>
          <p:cNvSpPr>
            <a:spLocks noGrp="1"/>
          </p:cNvSpPr>
          <p:nvPr>
            <p:ph type="body" sz="half" idx="2"/>
          </p:nvPr>
        </p:nvSpPr>
        <p:spPr>
          <a:xfrm>
            <a:off x="1971517" y="4429298"/>
            <a:ext cx="6035040" cy="664197"/>
          </a:xfrm>
          <a:prstGeom prst="rect">
            <a:avLst/>
          </a:prstGeom>
        </p:spPr>
        <p:txBody>
          <a:bodyPr lIns="100557" tIns="50278" rIns="100557" bIns="50278"/>
          <a:lstStyle>
            <a:lvl1pPr marL="0" indent="0">
              <a:buNone/>
              <a:defRPr sz="1500"/>
            </a:lvl1pPr>
            <a:lvl2pPr marL="502783" indent="0">
              <a:buNone/>
              <a:defRPr sz="1300"/>
            </a:lvl2pPr>
            <a:lvl3pPr marL="1005566" indent="0">
              <a:buNone/>
              <a:defRPr sz="1100"/>
            </a:lvl3pPr>
            <a:lvl4pPr marL="1508349" indent="0">
              <a:buNone/>
              <a:defRPr sz="1000"/>
            </a:lvl4pPr>
            <a:lvl5pPr marL="2011131" indent="0">
              <a:buNone/>
              <a:defRPr sz="1000"/>
            </a:lvl5pPr>
            <a:lvl6pPr marL="2513914" indent="0">
              <a:buNone/>
              <a:defRPr sz="1000"/>
            </a:lvl6pPr>
            <a:lvl7pPr marL="3016697" indent="0">
              <a:buNone/>
              <a:defRPr sz="1000"/>
            </a:lvl7pPr>
            <a:lvl8pPr marL="3519480" indent="0">
              <a:buNone/>
              <a:defRPr sz="1000"/>
            </a:lvl8pPr>
            <a:lvl9pPr marL="4022263" indent="0">
              <a:buNone/>
              <a:defRPr sz="1000"/>
            </a:lvl9pPr>
          </a:lstStyle>
          <a:p>
            <a:pPr lvl="0"/>
            <a:r>
              <a:rPr lang="en-US"/>
              <a:t>Click to edit Master text styles</a:t>
            </a:r>
          </a:p>
        </p:txBody>
      </p:sp>
      <p:sp>
        <p:nvSpPr>
          <p:cNvPr id="5" name="Date Placeholder 4"/>
          <p:cNvSpPr>
            <a:spLocks noGrp="1"/>
          </p:cNvSpPr>
          <p:nvPr>
            <p:ph type="dt" sz="half" idx="10"/>
          </p:nvPr>
        </p:nvSpPr>
        <p:spPr>
          <a:xfrm>
            <a:off x="502920" y="5245461"/>
            <a:ext cx="2346960" cy="301313"/>
          </a:xfrm>
          <a:prstGeom prst="rect">
            <a:avLst/>
          </a:prstGeom>
        </p:spPr>
        <p:txBody>
          <a:bodyPr lIns="100557" tIns="50278" rIns="100557" bIns="50278"/>
          <a:lstStyle/>
          <a:p>
            <a:fld id="{72CC6C99-819B-4E2C-B66B-9C4B0D9D41D3}" type="datetimeFigureOut">
              <a:rPr lang="en-US" smtClean="0"/>
              <a:t>12/1/2020</a:t>
            </a:fld>
            <a:endParaRPr lang="en-US"/>
          </a:p>
        </p:txBody>
      </p:sp>
      <p:sp>
        <p:nvSpPr>
          <p:cNvPr id="6" name="Footer Placeholder 5"/>
          <p:cNvSpPr>
            <a:spLocks noGrp="1"/>
          </p:cNvSpPr>
          <p:nvPr>
            <p:ph type="ftr" sz="quarter" idx="11"/>
          </p:nvPr>
        </p:nvSpPr>
        <p:spPr>
          <a:xfrm>
            <a:off x="509905" y="4582319"/>
            <a:ext cx="4686935" cy="301313"/>
          </a:xfrm>
          <a:prstGeom prst="rect">
            <a:avLst/>
          </a:prstGeom>
        </p:spPr>
        <p:txBody>
          <a:bodyPr/>
          <a:lstStyle/>
          <a:p>
            <a:endParaRPr lang="en-US"/>
          </a:p>
        </p:txBody>
      </p:sp>
      <p:sp>
        <p:nvSpPr>
          <p:cNvPr id="7" name="Slide Number Placeholder 6"/>
          <p:cNvSpPr>
            <a:spLocks noGrp="1"/>
          </p:cNvSpPr>
          <p:nvPr>
            <p:ph type="sldNum" sz="quarter" idx="12"/>
          </p:nvPr>
        </p:nvSpPr>
        <p:spPr>
          <a:xfrm>
            <a:off x="9525000" y="5266203"/>
            <a:ext cx="419417" cy="301313"/>
          </a:xfrm>
          <a:prstGeom prst="rect">
            <a:avLst/>
          </a:prstGeom>
        </p:spPr>
        <p:txBody>
          <a:bodyPr/>
          <a:lstStyle/>
          <a:p>
            <a:fld id="{415ACC5E-6F00-4F61-BE38-5B0AEB14CA66}" type="slidenum">
              <a:rPr lang="en-US" smtClean="0"/>
              <a:t>‹#›</a:t>
            </a:fld>
            <a:endParaRPr lang="en-US"/>
          </a:p>
        </p:txBody>
      </p:sp>
    </p:spTree>
    <p:extLst>
      <p:ext uri="{BB962C8B-B14F-4D97-AF65-F5344CB8AC3E}">
        <p14:creationId xmlns:p14="http://schemas.microsoft.com/office/powerpoint/2010/main" val="305050244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502920" y="226641"/>
            <a:ext cx="9052560" cy="943240"/>
          </a:xfrm>
          <a:prstGeom prst="rect">
            <a:avLst/>
          </a:prstGeom>
        </p:spPr>
        <p:txBody>
          <a:bodyPr lIns="100557" tIns="50278" rIns="100557" bIns="50278"/>
          <a:lstStyle/>
          <a:p>
            <a:r>
              <a:rPr lang="en-US"/>
              <a:t>Click to edit Master title style</a:t>
            </a:r>
          </a:p>
        </p:txBody>
      </p:sp>
      <p:sp>
        <p:nvSpPr>
          <p:cNvPr id="3" name="Vertical Text Placeholder 2"/>
          <p:cNvSpPr>
            <a:spLocks noGrp="1"/>
          </p:cNvSpPr>
          <p:nvPr>
            <p:ph type="body" orient="vert" idx="1"/>
          </p:nvPr>
        </p:nvSpPr>
        <p:spPr>
          <a:xfrm>
            <a:off x="502920" y="1320538"/>
            <a:ext cx="9052560" cy="3734967"/>
          </a:xfrm>
          <a:prstGeom prst="rect">
            <a:avLst/>
          </a:prstGeom>
        </p:spPr>
        <p:txBody>
          <a:bodyPr vert="eaVert" lIns="100557" tIns="50278" rIns="100557" bIns="50278"/>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502920" y="5245461"/>
            <a:ext cx="2346960" cy="301313"/>
          </a:xfrm>
          <a:prstGeom prst="rect">
            <a:avLst/>
          </a:prstGeom>
        </p:spPr>
        <p:txBody>
          <a:bodyPr lIns="100557" tIns="50278" rIns="100557" bIns="50278"/>
          <a:lstStyle/>
          <a:p>
            <a:fld id="{72CC6C99-819B-4E2C-B66B-9C4B0D9D41D3}" type="datetimeFigureOut">
              <a:rPr lang="en-US" smtClean="0"/>
              <a:t>12/1/2020</a:t>
            </a:fld>
            <a:endParaRPr lang="en-US"/>
          </a:p>
        </p:txBody>
      </p:sp>
      <p:sp>
        <p:nvSpPr>
          <p:cNvPr id="5" name="Footer Placeholder 4"/>
          <p:cNvSpPr>
            <a:spLocks noGrp="1"/>
          </p:cNvSpPr>
          <p:nvPr>
            <p:ph type="ftr" sz="quarter" idx="11"/>
          </p:nvPr>
        </p:nvSpPr>
        <p:spPr>
          <a:xfrm>
            <a:off x="509905" y="4582319"/>
            <a:ext cx="4686935" cy="301313"/>
          </a:xfrm>
          <a:prstGeom prst="rect">
            <a:avLst/>
          </a:prstGeom>
        </p:spPr>
        <p:txBody>
          <a:bodyPr/>
          <a:lstStyle/>
          <a:p>
            <a:endParaRPr lang="en-US"/>
          </a:p>
        </p:txBody>
      </p:sp>
      <p:sp>
        <p:nvSpPr>
          <p:cNvPr id="6" name="Slide Number Placeholder 5"/>
          <p:cNvSpPr>
            <a:spLocks noGrp="1"/>
          </p:cNvSpPr>
          <p:nvPr>
            <p:ph type="sldNum" sz="quarter" idx="12"/>
          </p:nvPr>
        </p:nvSpPr>
        <p:spPr>
          <a:xfrm>
            <a:off x="9525000" y="5266203"/>
            <a:ext cx="419417" cy="301313"/>
          </a:xfrm>
          <a:prstGeom prst="rect">
            <a:avLst/>
          </a:prstGeom>
        </p:spPr>
        <p:txBody>
          <a:bodyPr/>
          <a:lstStyle/>
          <a:p>
            <a:fld id="{415ACC5E-6F00-4F61-BE38-5B0AEB14CA66}" type="slidenum">
              <a:rPr lang="en-US" smtClean="0"/>
              <a:t>‹#›</a:t>
            </a:fld>
            <a:endParaRPr lang="en-US"/>
          </a:p>
        </p:txBody>
      </p:sp>
    </p:spTree>
    <p:extLst>
      <p:ext uri="{BB962C8B-B14F-4D97-AF65-F5344CB8AC3E}">
        <p14:creationId xmlns:p14="http://schemas.microsoft.com/office/powerpoint/2010/main" val="563040264"/>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292340" y="196508"/>
            <a:ext cx="2263140" cy="4184316"/>
          </a:xfrm>
          <a:prstGeom prst="rect">
            <a:avLst/>
          </a:prstGeom>
        </p:spPr>
        <p:txBody>
          <a:bodyPr vert="eaVert" lIns="100557" tIns="50278" rIns="100557" bIns="50278"/>
          <a:lstStyle/>
          <a:p>
            <a:r>
              <a:rPr lang="en-US"/>
              <a:t>Click to edit Master title style</a:t>
            </a:r>
          </a:p>
        </p:txBody>
      </p:sp>
      <p:sp>
        <p:nvSpPr>
          <p:cNvPr id="3" name="Vertical Text Placeholder 2"/>
          <p:cNvSpPr>
            <a:spLocks noGrp="1"/>
          </p:cNvSpPr>
          <p:nvPr>
            <p:ph type="body" orient="vert" idx="1"/>
          </p:nvPr>
        </p:nvSpPr>
        <p:spPr>
          <a:xfrm>
            <a:off x="502920" y="196508"/>
            <a:ext cx="6621780" cy="4184316"/>
          </a:xfrm>
          <a:prstGeom prst="rect">
            <a:avLst/>
          </a:prstGeom>
        </p:spPr>
        <p:txBody>
          <a:bodyPr vert="eaVert" lIns="100557" tIns="50278" rIns="100557" bIns="50278"/>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502920" y="5245461"/>
            <a:ext cx="2346960" cy="301313"/>
          </a:xfrm>
          <a:prstGeom prst="rect">
            <a:avLst/>
          </a:prstGeom>
        </p:spPr>
        <p:txBody>
          <a:bodyPr lIns="100557" tIns="50278" rIns="100557" bIns="50278"/>
          <a:lstStyle/>
          <a:p>
            <a:fld id="{72CC6C99-819B-4E2C-B66B-9C4B0D9D41D3}" type="datetimeFigureOut">
              <a:rPr lang="en-US" smtClean="0"/>
              <a:t>12/1/2020</a:t>
            </a:fld>
            <a:endParaRPr lang="en-US"/>
          </a:p>
        </p:txBody>
      </p:sp>
      <p:sp>
        <p:nvSpPr>
          <p:cNvPr id="5" name="Footer Placeholder 4"/>
          <p:cNvSpPr>
            <a:spLocks noGrp="1"/>
          </p:cNvSpPr>
          <p:nvPr>
            <p:ph type="ftr" sz="quarter" idx="11"/>
          </p:nvPr>
        </p:nvSpPr>
        <p:spPr>
          <a:xfrm>
            <a:off x="509905" y="4582319"/>
            <a:ext cx="4686935" cy="301313"/>
          </a:xfrm>
          <a:prstGeom prst="rect">
            <a:avLst/>
          </a:prstGeom>
        </p:spPr>
        <p:txBody>
          <a:bodyPr/>
          <a:lstStyle/>
          <a:p>
            <a:endParaRPr lang="en-US"/>
          </a:p>
        </p:txBody>
      </p:sp>
      <p:sp>
        <p:nvSpPr>
          <p:cNvPr id="6" name="Slide Number Placeholder 5"/>
          <p:cNvSpPr>
            <a:spLocks noGrp="1"/>
          </p:cNvSpPr>
          <p:nvPr>
            <p:ph type="sldNum" sz="quarter" idx="12"/>
          </p:nvPr>
        </p:nvSpPr>
        <p:spPr>
          <a:xfrm>
            <a:off x="9525000" y="5266203"/>
            <a:ext cx="419417" cy="301313"/>
          </a:xfrm>
          <a:prstGeom prst="rect">
            <a:avLst/>
          </a:prstGeom>
        </p:spPr>
        <p:txBody>
          <a:bodyPr/>
          <a:lstStyle/>
          <a:p>
            <a:fld id="{415ACC5E-6F00-4F61-BE38-5B0AEB14CA66}" type="slidenum">
              <a:rPr lang="en-US" smtClean="0"/>
              <a:t>‹#›</a:t>
            </a:fld>
            <a:endParaRPr lang="en-US"/>
          </a:p>
        </p:txBody>
      </p:sp>
    </p:spTree>
    <p:extLst>
      <p:ext uri="{BB962C8B-B14F-4D97-AF65-F5344CB8AC3E}">
        <p14:creationId xmlns:p14="http://schemas.microsoft.com/office/powerpoint/2010/main" val="3786547906"/>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80976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8ED5DBF-4726-4616-AE38-8E2538BE9E36}" type="slidenum">
              <a:rPr lang="en-US" smtClean="0"/>
              <a:t>‹#›</a:t>
            </a:fld>
            <a:endParaRPr lang="en-US" dirty="0"/>
          </a:p>
        </p:txBody>
      </p:sp>
    </p:spTree>
    <p:extLst>
      <p:ext uri="{BB962C8B-B14F-4D97-AF65-F5344CB8AC3E}">
        <p14:creationId xmlns:p14="http://schemas.microsoft.com/office/powerpoint/2010/main" val="2254868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8ED5DBF-4726-4616-AE38-8E2538BE9E36}" type="slidenum">
              <a:rPr lang="en-US" smtClean="0"/>
              <a:t>‹#›</a:t>
            </a:fld>
            <a:endParaRPr lang="en-US" dirty="0"/>
          </a:p>
        </p:txBody>
      </p:sp>
    </p:spTree>
    <p:extLst>
      <p:ext uri="{BB962C8B-B14F-4D97-AF65-F5344CB8AC3E}">
        <p14:creationId xmlns:p14="http://schemas.microsoft.com/office/powerpoint/2010/main" val="17443265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3238" y="225425"/>
            <a:ext cx="3308350" cy="9588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932238" y="225425"/>
            <a:ext cx="5622925" cy="483076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503238" y="1184275"/>
            <a:ext cx="3308350" cy="387191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8ED5DBF-4726-4616-AE38-8E2538BE9E36}" type="slidenum">
              <a:rPr lang="en-US" smtClean="0"/>
              <a:t>‹#›</a:t>
            </a:fld>
            <a:endParaRPr lang="en-US" dirty="0"/>
          </a:p>
        </p:txBody>
      </p:sp>
    </p:spTree>
    <p:extLst>
      <p:ext uri="{BB962C8B-B14F-4D97-AF65-F5344CB8AC3E}">
        <p14:creationId xmlns:p14="http://schemas.microsoft.com/office/powerpoint/2010/main" val="24501266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71675" y="3962400"/>
            <a:ext cx="6035675" cy="466725"/>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971675" y="506413"/>
            <a:ext cx="6035675" cy="339566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971675" y="4429125"/>
            <a:ext cx="6035675" cy="6651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8ED5DBF-4726-4616-AE38-8E2538BE9E36}" type="slidenum">
              <a:rPr lang="en-US" smtClean="0"/>
              <a:t>‹#›</a:t>
            </a:fld>
            <a:endParaRPr lang="en-US" dirty="0"/>
          </a:p>
        </p:txBody>
      </p:sp>
    </p:spTree>
    <p:extLst>
      <p:ext uri="{BB962C8B-B14F-4D97-AF65-F5344CB8AC3E}">
        <p14:creationId xmlns:p14="http://schemas.microsoft.com/office/powerpoint/2010/main" val="42691771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6" Type="http://schemas.openxmlformats.org/officeDocument/2006/relationships/image" Target="../media/image1.emf"/><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theme" Target="../theme/theme2.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3.xml"/><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theme" Target="../theme/theme3.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0" Type="http://schemas.openxmlformats.org/officeDocument/2006/relationships/slideLayout" Target="../slideLayouts/slideLayout35.xml"/><Relationship Id="rId4" Type="http://schemas.openxmlformats.org/officeDocument/2006/relationships/slideLayout" Target="../slideLayouts/slideLayout29.xml"/><Relationship Id="rId9" Type="http://schemas.openxmlformats.org/officeDocument/2006/relationships/slideLayout" Target="../slideLayouts/slideLayout3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theme" Target="../theme/theme4.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5.xml"/><Relationship Id="rId13" Type="http://schemas.openxmlformats.org/officeDocument/2006/relationships/theme" Target="../theme/theme5.xml"/><Relationship Id="rId3" Type="http://schemas.openxmlformats.org/officeDocument/2006/relationships/slideLayout" Target="../slideLayouts/slideLayout50.xml"/><Relationship Id="rId7" Type="http://schemas.openxmlformats.org/officeDocument/2006/relationships/slideLayout" Target="../slideLayouts/slideLayout54.xml"/><Relationship Id="rId12" Type="http://schemas.openxmlformats.org/officeDocument/2006/relationships/slideLayout" Target="../slideLayouts/slideLayout59.xml"/><Relationship Id="rId2" Type="http://schemas.openxmlformats.org/officeDocument/2006/relationships/slideLayout" Target="../slideLayouts/slideLayout49.xml"/><Relationship Id="rId1" Type="http://schemas.openxmlformats.org/officeDocument/2006/relationships/slideLayout" Target="../slideLayouts/slideLayout48.xml"/><Relationship Id="rId6" Type="http://schemas.openxmlformats.org/officeDocument/2006/relationships/slideLayout" Target="../slideLayouts/slideLayout53.xml"/><Relationship Id="rId11" Type="http://schemas.openxmlformats.org/officeDocument/2006/relationships/slideLayout" Target="../slideLayouts/slideLayout58.xml"/><Relationship Id="rId5" Type="http://schemas.openxmlformats.org/officeDocument/2006/relationships/slideLayout" Target="../slideLayouts/slideLayout52.xml"/><Relationship Id="rId10" Type="http://schemas.openxmlformats.org/officeDocument/2006/relationships/slideLayout" Target="../slideLayouts/slideLayout57.xml"/><Relationship Id="rId4" Type="http://schemas.openxmlformats.org/officeDocument/2006/relationships/slideLayout" Target="../slideLayouts/slideLayout51.xml"/><Relationship Id="rId9" Type="http://schemas.openxmlformats.org/officeDocument/2006/relationships/slideLayout" Target="../slideLayouts/slideLayout56.xml"/><Relationship Id="rId14"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03238" y="227013"/>
            <a:ext cx="9051925" cy="942975"/>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503238" y="1320800"/>
            <a:ext cx="9051925" cy="373538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503238" y="5245100"/>
            <a:ext cx="2346325" cy="3016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dirty="0"/>
          </a:p>
        </p:txBody>
      </p:sp>
      <p:sp>
        <p:nvSpPr>
          <p:cNvPr id="5" name="Footer Placeholder 4"/>
          <p:cNvSpPr>
            <a:spLocks noGrp="1"/>
          </p:cNvSpPr>
          <p:nvPr>
            <p:ph type="ftr" sz="quarter" idx="3"/>
          </p:nvPr>
        </p:nvSpPr>
        <p:spPr>
          <a:xfrm>
            <a:off x="3436938" y="5245100"/>
            <a:ext cx="3184525" cy="3016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7208838" y="5245100"/>
            <a:ext cx="2346325" cy="301625"/>
          </a:xfrm>
          <a:prstGeom prst="rect">
            <a:avLst/>
          </a:prstGeom>
        </p:spPr>
        <p:txBody>
          <a:bodyPr vert="horz" lIns="91440" tIns="45720" rIns="91440" bIns="45720" rtlCol="0" anchor="ctr"/>
          <a:lstStyle>
            <a:lvl1pPr algn="r">
              <a:defRPr sz="1200">
                <a:solidFill>
                  <a:schemeClr val="tx1">
                    <a:tint val="75000"/>
                  </a:schemeClr>
                </a:solidFill>
              </a:defRPr>
            </a:lvl1pPr>
          </a:lstStyle>
          <a:p>
            <a:fld id="{D8ED5DBF-4726-4616-AE38-8E2538BE9E36}" type="slidenum">
              <a:rPr lang="en-US" smtClean="0"/>
              <a:t>‹#›</a:t>
            </a:fld>
            <a:endParaRPr lang="en-US" dirty="0"/>
          </a:p>
        </p:txBody>
      </p:sp>
      <p:sp>
        <p:nvSpPr>
          <p:cNvPr id="7" name="TextBox 6">
            <a:extLst>
              <a:ext uri="{FF2B5EF4-FFF2-40B4-BE49-F238E27FC236}">
                <a16:creationId xmlns:a16="http://schemas.microsoft.com/office/drawing/2014/main" id="{2A692699-7EEA-4A34-8160-BA943048AF62}"/>
              </a:ext>
            </a:extLst>
          </p:cNvPr>
          <p:cNvSpPr txBox="1"/>
          <p:nvPr userDrawn="1"/>
        </p:nvSpPr>
        <p:spPr>
          <a:xfrm>
            <a:off x="9428003" y="5301444"/>
            <a:ext cx="457200" cy="230832"/>
          </a:xfrm>
          <a:prstGeom prst="rect">
            <a:avLst/>
          </a:prstGeom>
          <a:noFill/>
        </p:spPr>
        <p:txBody>
          <a:bodyPr wrap="square" rtlCol="0">
            <a:spAutoFit/>
          </a:bodyPr>
          <a:lstStyle/>
          <a:p>
            <a:pPr algn="ctr"/>
            <a:fld id="{1CEAE2BE-16F1-4ACF-B635-B72D550D3046}" type="slidenum">
              <a:rPr lang="en-US" sz="900" smtClean="0">
                <a:solidFill>
                  <a:schemeClr val="bg1">
                    <a:lumMod val="50000"/>
                  </a:schemeClr>
                </a:solidFill>
                <a:latin typeface="Tahoma" panose="020B0604030504040204" pitchFamily="34" charset="0"/>
                <a:ea typeface="Tahoma" panose="020B0604030504040204" pitchFamily="34" charset="0"/>
                <a:cs typeface="Tahoma" panose="020B0604030504040204" pitchFamily="34" charset="0"/>
              </a:rPr>
              <a:pPr algn="ctr"/>
              <a:t>‹#›</a:t>
            </a:fld>
            <a:endParaRPr lang="en-US" sz="900" dirty="0">
              <a:solidFill>
                <a:schemeClr val="bg1">
                  <a:lumMod val="50000"/>
                </a:schemeClr>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87105359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7" name="Rectangle 26"/>
          <p:cNvSpPr/>
          <p:nvPr/>
        </p:nvSpPr>
        <p:spPr>
          <a:xfrm>
            <a:off x="0" y="484272"/>
            <a:ext cx="10058400" cy="51751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4"/>
          </p:nvPr>
        </p:nvSpPr>
        <p:spPr>
          <a:xfrm>
            <a:off x="9555162" y="5245461"/>
            <a:ext cx="419417" cy="301313"/>
          </a:xfrm>
          <a:prstGeom prst="rect">
            <a:avLst/>
          </a:prstGeom>
        </p:spPr>
        <p:txBody>
          <a:bodyPr vert="horz" lIns="100557" tIns="50278" rIns="100557" bIns="50278" rtlCol="0" anchor="ctr"/>
          <a:lstStyle>
            <a:lvl1pPr algn="r">
              <a:defRPr sz="1300">
                <a:solidFill>
                  <a:schemeClr val="tx1">
                    <a:tint val="75000"/>
                  </a:schemeClr>
                </a:solidFill>
              </a:defRPr>
            </a:lvl1pPr>
          </a:lstStyle>
          <a:p>
            <a:fld id="{415ACC5E-6F00-4F61-BE38-5B0AEB14CA66}" type="slidenum">
              <a:rPr lang="en-US" smtClean="0"/>
              <a:t>‹#›</a:t>
            </a:fld>
            <a:endParaRPr lang="en-US" dirty="0"/>
          </a:p>
        </p:txBody>
      </p:sp>
      <p:sp>
        <p:nvSpPr>
          <p:cNvPr id="25" name="Rectangle 24"/>
          <p:cNvSpPr/>
          <p:nvPr/>
        </p:nvSpPr>
        <p:spPr>
          <a:xfrm>
            <a:off x="0" y="0"/>
            <a:ext cx="10058400" cy="48427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0557" tIns="50278" rIns="100557" bIns="50278" spcCol="0" rtlCol="0" anchor="ctr"/>
          <a:lstStyle/>
          <a:p>
            <a:pPr algn="ctr"/>
            <a:endParaRPr lang="en-US"/>
          </a:p>
        </p:txBody>
      </p:sp>
      <p:pic>
        <p:nvPicPr>
          <p:cNvPr id="2051" name="Picture 3"/>
          <p:cNvPicPr>
            <a:picLocks noChangeAspect="1" noChangeArrowheads="1"/>
          </p:cNvPicPr>
          <p:nvPr/>
        </p:nvPicPr>
        <p:blipFill>
          <a:blip r:embed="rId16">
            <a:extLst>
              <a:ext uri="{28A0092B-C50C-407E-A947-70E740481C1C}">
                <a14:useLocalDpi xmlns:a14="http://schemas.microsoft.com/office/drawing/2010/main"/>
              </a:ext>
            </a:extLst>
          </a:blip>
          <a:srcRect/>
          <a:stretch>
            <a:fillRect/>
          </a:stretch>
        </p:blipFill>
        <p:spPr bwMode="auto">
          <a:xfrm>
            <a:off x="8380255" y="155751"/>
            <a:ext cx="1175226" cy="1727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Footer Placeholder 3"/>
          <p:cNvSpPr txBox="1">
            <a:spLocks noGrp="1"/>
          </p:cNvSpPr>
          <p:nvPr/>
        </p:nvSpPr>
        <p:spPr bwMode="auto">
          <a:xfrm>
            <a:off x="533400" y="5316341"/>
            <a:ext cx="5029200" cy="201038"/>
          </a:xfrm>
          <a:prstGeom prst="rect">
            <a:avLst/>
          </a:prstGeom>
          <a:noFill/>
          <a:ln w="9525">
            <a:noFill/>
            <a:miter lim="800000"/>
            <a:headEnd/>
            <a:tailEnd/>
          </a:ln>
        </p:spPr>
        <p:txBody>
          <a:bodyPr lIns="100557" tIns="50278" rIns="100557" bIns="50278"/>
          <a:lstStyle/>
          <a:p>
            <a:pPr fontAlgn="auto">
              <a:spcBef>
                <a:spcPts val="0"/>
              </a:spcBef>
              <a:spcAft>
                <a:spcPts val="0"/>
              </a:spcAft>
              <a:defRPr/>
            </a:pPr>
            <a:r>
              <a:rPr lang="en-US" sz="700" dirty="0">
                <a:solidFill>
                  <a:schemeClr val="tx1">
                    <a:lumMod val="75000"/>
                    <a:lumOff val="25000"/>
                  </a:schemeClr>
                </a:solidFill>
                <a:latin typeface="Segoe UI Light" panose="020B0502040204020203" pitchFamily="34" charset="0"/>
                <a:ea typeface="Segoe UI" panose="020B0502040204020203" pitchFamily="34" charset="0"/>
                <a:cs typeface="Segoe UI" panose="020B0502040204020203" pitchFamily="34" charset="0"/>
              </a:rPr>
              <a:t> Copyright © 2020 Cybage Software Pvt. Ltd. All Rights Reserved. Cybage Confidential.</a:t>
            </a:r>
          </a:p>
        </p:txBody>
      </p:sp>
      <p:sp>
        <p:nvSpPr>
          <p:cNvPr id="12" name="TextBox 11"/>
          <p:cNvSpPr txBox="1"/>
          <p:nvPr/>
        </p:nvSpPr>
        <p:spPr>
          <a:xfrm>
            <a:off x="8465821" y="5289984"/>
            <a:ext cx="1190782" cy="240037"/>
          </a:xfrm>
          <a:prstGeom prst="rect">
            <a:avLst/>
          </a:prstGeom>
          <a:noFill/>
        </p:spPr>
        <p:txBody>
          <a:bodyPr wrap="square" lIns="100557" tIns="50278" rIns="100557" bIns="50278" rtlCol="0">
            <a:spAutoFit/>
          </a:bodyPr>
          <a:lstStyle/>
          <a:p>
            <a:r>
              <a:rPr lang="en-US" sz="900" dirty="0">
                <a:solidFill>
                  <a:schemeClr val="tx1">
                    <a:lumMod val="75000"/>
                    <a:lumOff val="25000"/>
                  </a:schemeClr>
                </a:solidFill>
                <a:latin typeface="Segoe UI" panose="020B0502040204020203" pitchFamily="34" charset="0"/>
                <a:ea typeface="Segoe UI" panose="020B0502040204020203" pitchFamily="34" charset="0"/>
                <a:cs typeface="Segoe UI" panose="020B0502040204020203" pitchFamily="34" charset="0"/>
              </a:rPr>
              <a:t>www.cybage.com</a:t>
            </a:r>
            <a:endParaRPr lang="en-GB" sz="900" dirty="0">
              <a:solidFill>
                <a:schemeClr val="tx1">
                  <a:lumMod val="75000"/>
                  <a:lumOff val="25000"/>
                </a:schemeClr>
              </a:solidFill>
              <a:latin typeface="Segoe UI" panose="020B0502040204020203" pitchFamily="34" charset="0"/>
              <a:ea typeface="Segoe UI" panose="020B0502040204020203" pitchFamily="34" charset="0"/>
              <a:cs typeface="Segoe UI" panose="020B0502040204020203" pitchFamily="34" charset="0"/>
            </a:endParaRPr>
          </a:p>
        </p:txBody>
      </p:sp>
      <p:sp>
        <p:nvSpPr>
          <p:cNvPr id="8" name="TextBox 7">
            <a:extLst>
              <a:ext uri="{FF2B5EF4-FFF2-40B4-BE49-F238E27FC236}">
                <a16:creationId xmlns:a16="http://schemas.microsoft.com/office/drawing/2014/main" id="{5EE39BC1-611A-4144-B0E3-428446838C67}"/>
              </a:ext>
            </a:extLst>
          </p:cNvPr>
          <p:cNvSpPr txBox="1"/>
          <p:nvPr userDrawn="1"/>
        </p:nvSpPr>
        <p:spPr>
          <a:xfrm>
            <a:off x="9428003" y="5301444"/>
            <a:ext cx="457200" cy="230832"/>
          </a:xfrm>
          <a:prstGeom prst="rect">
            <a:avLst/>
          </a:prstGeom>
          <a:noFill/>
        </p:spPr>
        <p:txBody>
          <a:bodyPr wrap="square" rtlCol="0">
            <a:spAutoFit/>
          </a:bodyPr>
          <a:lstStyle/>
          <a:p>
            <a:pPr algn="ctr"/>
            <a:fld id="{1CEAE2BE-16F1-4ACF-B635-B72D550D3046}" type="slidenum">
              <a:rPr lang="en-US" sz="900" smtClean="0">
                <a:solidFill>
                  <a:schemeClr val="bg1">
                    <a:lumMod val="50000"/>
                  </a:schemeClr>
                </a:solidFill>
                <a:latin typeface="Tahoma" panose="020B0604030504040204" pitchFamily="34" charset="0"/>
                <a:ea typeface="Tahoma" panose="020B0604030504040204" pitchFamily="34" charset="0"/>
                <a:cs typeface="Tahoma" panose="020B0604030504040204" pitchFamily="34" charset="0"/>
              </a:rPr>
              <a:pPr algn="ctr"/>
              <a:t>‹#›</a:t>
            </a:fld>
            <a:endParaRPr lang="en-US" sz="900" dirty="0">
              <a:solidFill>
                <a:schemeClr val="bg1">
                  <a:lumMod val="50000"/>
                </a:schemeClr>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577904314"/>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49" r:id="rId13"/>
    <p:sldLayoutId id="2147483672" r:id="rId14"/>
  </p:sldLayoutIdLst>
  <p:hf hdr="0" ftr="0" dt="0"/>
  <p:txStyles>
    <p:titleStyle>
      <a:lvl1pPr algn="ctr" defTabSz="1005566" rtl="0" eaLnBrk="1" latinLnBrk="0" hangingPunct="1">
        <a:spcBef>
          <a:spcPct val="0"/>
        </a:spcBef>
        <a:buNone/>
        <a:defRPr sz="4800" kern="1200">
          <a:solidFill>
            <a:schemeClr val="tx1"/>
          </a:solidFill>
          <a:latin typeface="+mj-lt"/>
          <a:ea typeface="+mj-ea"/>
          <a:cs typeface="+mj-cs"/>
        </a:defRPr>
      </a:lvl1pPr>
    </p:titleStyle>
    <p:bodyStyle>
      <a:lvl1pPr marL="377087" indent="-377087" algn="l" defTabSz="1005566" rtl="0" eaLnBrk="1" latinLnBrk="0" hangingPunct="1">
        <a:spcBef>
          <a:spcPct val="20000"/>
        </a:spcBef>
        <a:buFont typeface="Arial" panose="020B0604020202020204" pitchFamily="34" charset="0"/>
        <a:buChar char="•"/>
        <a:defRPr sz="3500" kern="1200">
          <a:solidFill>
            <a:schemeClr val="tx1"/>
          </a:solidFill>
          <a:latin typeface="+mn-lt"/>
          <a:ea typeface="+mn-ea"/>
          <a:cs typeface="+mn-cs"/>
        </a:defRPr>
      </a:lvl1pPr>
      <a:lvl2pPr marL="817022" indent="-314239" algn="l" defTabSz="1005566" rtl="0" eaLnBrk="1" latinLnBrk="0" hangingPunct="1">
        <a:spcBef>
          <a:spcPct val="20000"/>
        </a:spcBef>
        <a:buFont typeface="Arial" panose="020B0604020202020204" pitchFamily="34" charset="0"/>
        <a:buChar char="–"/>
        <a:defRPr sz="3100" kern="1200">
          <a:solidFill>
            <a:schemeClr val="tx1"/>
          </a:solidFill>
          <a:latin typeface="+mn-lt"/>
          <a:ea typeface="+mn-ea"/>
          <a:cs typeface="+mn-cs"/>
        </a:defRPr>
      </a:lvl2pPr>
      <a:lvl3pPr marL="1256957" indent="-251391" algn="l" defTabSz="1005566" rtl="0" eaLnBrk="1" latinLnBrk="0" hangingPunct="1">
        <a:spcBef>
          <a:spcPct val="20000"/>
        </a:spcBef>
        <a:buFont typeface="Arial" panose="020B0604020202020204" pitchFamily="34" charset="0"/>
        <a:buChar char="•"/>
        <a:defRPr sz="2600" kern="1200">
          <a:solidFill>
            <a:schemeClr val="tx1"/>
          </a:solidFill>
          <a:latin typeface="+mn-lt"/>
          <a:ea typeface="+mn-ea"/>
          <a:cs typeface="+mn-cs"/>
        </a:defRPr>
      </a:lvl3pPr>
      <a:lvl4pPr marL="1759740"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4pPr>
      <a:lvl5pPr marL="2262523"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5pPr>
      <a:lvl6pPr marL="2765306"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6pPr>
      <a:lvl7pPr marL="3268088"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7pPr>
      <a:lvl8pPr marL="3770871"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8pPr>
      <a:lvl9pPr marL="4273654"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9pPr>
    </p:bodyStyle>
    <p:otherStyle>
      <a:defPPr>
        <a:defRPr lang="en-US"/>
      </a:defPPr>
      <a:lvl1pPr marL="0" algn="l" defTabSz="1005566" rtl="0" eaLnBrk="1" latinLnBrk="0" hangingPunct="1">
        <a:defRPr sz="2000" kern="1200">
          <a:solidFill>
            <a:schemeClr val="tx1"/>
          </a:solidFill>
          <a:latin typeface="+mn-lt"/>
          <a:ea typeface="+mn-ea"/>
          <a:cs typeface="+mn-cs"/>
        </a:defRPr>
      </a:lvl1pPr>
      <a:lvl2pPr marL="502783" algn="l" defTabSz="1005566" rtl="0" eaLnBrk="1" latinLnBrk="0" hangingPunct="1">
        <a:defRPr sz="2000" kern="1200">
          <a:solidFill>
            <a:schemeClr val="tx1"/>
          </a:solidFill>
          <a:latin typeface="+mn-lt"/>
          <a:ea typeface="+mn-ea"/>
          <a:cs typeface="+mn-cs"/>
        </a:defRPr>
      </a:lvl2pPr>
      <a:lvl3pPr marL="1005566" algn="l" defTabSz="1005566" rtl="0" eaLnBrk="1" latinLnBrk="0" hangingPunct="1">
        <a:defRPr sz="2000" kern="1200">
          <a:solidFill>
            <a:schemeClr val="tx1"/>
          </a:solidFill>
          <a:latin typeface="+mn-lt"/>
          <a:ea typeface="+mn-ea"/>
          <a:cs typeface="+mn-cs"/>
        </a:defRPr>
      </a:lvl3pPr>
      <a:lvl4pPr marL="1508349" algn="l" defTabSz="1005566" rtl="0" eaLnBrk="1" latinLnBrk="0" hangingPunct="1">
        <a:defRPr sz="2000" kern="1200">
          <a:solidFill>
            <a:schemeClr val="tx1"/>
          </a:solidFill>
          <a:latin typeface="+mn-lt"/>
          <a:ea typeface="+mn-ea"/>
          <a:cs typeface="+mn-cs"/>
        </a:defRPr>
      </a:lvl4pPr>
      <a:lvl5pPr marL="2011131" algn="l" defTabSz="1005566" rtl="0" eaLnBrk="1" latinLnBrk="0" hangingPunct="1">
        <a:defRPr sz="2000" kern="1200">
          <a:solidFill>
            <a:schemeClr val="tx1"/>
          </a:solidFill>
          <a:latin typeface="+mn-lt"/>
          <a:ea typeface="+mn-ea"/>
          <a:cs typeface="+mn-cs"/>
        </a:defRPr>
      </a:lvl5pPr>
      <a:lvl6pPr marL="2513914" algn="l" defTabSz="1005566" rtl="0" eaLnBrk="1" latinLnBrk="0" hangingPunct="1">
        <a:defRPr sz="2000" kern="1200">
          <a:solidFill>
            <a:schemeClr val="tx1"/>
          </a:solidFill>
          <a:latin typeface="+mn-lt"/>
          <a:ea typeface="+mn-ea"/>
          <a:cs typeface="+mn-cs"/>
        </a:defRPr>
      </a:lvl6pPr>
      <a:lvl7pPr marL="3016697" algn="l" defTabSz="1005566" rtl="0" eaLnBrk="1" latinLnBrk="0" hangingPunct="1">
        <a:defRPr sz="2000" kern="1200">
          <a:solidFill>
            <a:schemeClr val="tx1"/>
          </a:solidFill>
          <a:latin typeface="+mn-lt"/>
          <a:ea typeface="+mn-ea"/>
          <a:cs typeface="+mn-cs"/>
        </a:defRPr>
      </a:lvl7pPr>
      <a:lvl8pPr marL="3519480" algn="l" defTabSz="1005566" rtl="0" eaLnBrk="1" latinLnBrk="0" hangingPunct="1">
        <a:defRPr sz="2000" kern="1200">
          <a:solidFill>
            <a:schemeClr val="tx1"/>
          </a:solidFill>
          <a:latin typeface="+mn-lt"/>
          <a:ea typeface="+mn-ea"/>
          <a:cs typeface="+mn-cs"/>
        </a:defRPr>
      </a:lvl8pPr>
      <a:lvl9pPr marL="4022263" algn="l" defTabSz="1005566" rtl="0" eaLnBrk="1" latinLnBrk="0" hangingPunct="1">
        <a:defRPr sz="20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03238" y="227013"/>
            <a:ext cx="9051925" cy="942975"/>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503238" y="1320800"/>
            <a:ext cx="9051925" cy="373538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503238" y="5245100"/>
            <a:ext cx="2346325" cy="301625"/>
          </a:xfrm>
          <a:prstGeom prst="rect">
            <a:avLst/>
          </a:prstGeom>
        </p:spPr>
        <p:txBody>
          <a:bodyPr vert="horz" lIns="91440" tIns="45720" rIns="91440" bIns="45720" rtlCol="0" anchor="ctr"/>
          <a:lstStyle>
            <a:lvl1pPr algn="l">
              <a:defRPr sz="1200">
                <a:solidFill>
                  <a:schemeClr val="tx1">
                    <a:tint val="75000"/>
                  </a:schemeClr>
                </a:solidFill>
              </a:defRPr>
            </a:lvl1pPr>
          </a:lstStyle>
          <a:p>
            <a:fld id="{FE54115B-6CD9-43BC-8D55-E1FCD10AF002}" type="datetimeFigureOut">
              <a:rPr lang="en-US" smtClean="0"/>
              <a:t>12/1/2020</a:t>
            </a:fld>
            <a:endParaRPr lang="en-US"/>
          </a:p>
        </p:txBody>
      </p:sp>
      <p:sp>
        <p:nvSpPr>
          <p:cNvPr id="5" name="Footer Placeholder 4"/>
          <p:cNvSpPr>
            <a:spLocks noGrp="1"/>
          </p:cNvSpPr>
          <p:nvPr>
            <p:ph type="ftr" sz="quarter" idx="3"/>
          </p:nvPr>
        </p:nvSpPr>
        <p:spPr>
          <a:xfrm>
            <a:off x="3436938" y="5245100"/>
            <a:ext cx="3184525" cy="3016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7208838" y="5245100"/>
            <a:ext cx="2346325" cy="301625"/>
          </a:xfrm>
          <a:prstGeom prst="rect">
            <a:avLst/>
          </a:prstGeom>
        </p:spPr>
        <p:txBody>
          <a:bodyPr vert="horz" lIns="91440" tIns="45720" rIns="91440" bIns="45720" rtlCol="0" anchor="ctr"/>
          <a:lstStyle>
            <a:lvl1pPr algn="r">
              <a:defRPr sz="1200">
                <a:solidFill>
                  <a:schemeClr val="tx1">
                    <a:tint val="75000"/>
                  </a:schemeClr>
                </a:solidFill>
              </a:defRPr>
            </a:lvl1pPr>
          </a:lstStyle>
          <a:p>
            <a:fld id="{D8ED5DBF-4726-4616-AE38-8E2538BE9E36}" type="slidenum">
              <a:rPr lang="en-US" smtClean="0"/>
              <a:t>‹#›</a:t>
            </a:fld>
            <a:endParaRPr lang="en-US"/>
          </a:p>
        </p:txBody>
      </p:sp>
      <p:sp>
        <p:nvSpPr>
          <p:cNvPr id="7" name="TextBox 6">
            <a:extLst>
              <a:ext uri="{FF2B5EF4-FFF2-40B4-BE49-F238E27FC236}">
                <a16:creationId xmlns:a16="http://schemas.microsoft.com/office/drawing/2014/main" id="{525B68A2-5BF4-49D2-9ED0-4BBAB04E1B2D}"/>
              </a:ext>
            </a:extLst>
          </p:cNvPr>
          <p:cNvSpPr txBox="1"/>
          <p:nvPr userDrawn="1"/>
        </p:nvSpPr>
        <p:spPr>
          <a:xfrm>
            <a:off x="9428003" y="5301444"/>
            <a:ext cx="457200" cy="230832"/>
          </a:xfrm>
          <a:prstGeom prst="rect">
            <a:avLst/>
          </a:prstGeom>
          <a:noFill/>
        </p:spPr>
        <p:txBody>
          <a:bodyPr wrap="square" rtlCol="0">
            <a:spAutoFit/>
          </a:bodyPr>
          <a:lstStyle/>
          <a:p>
            <a:pPr algn="ctr"/>
            <a:fld id="{1CEAE2BE-16F1-4ACF-B635-B72D550D3046}" type="slidenum">
              <a:rPr lang="en-US" sz="900" smtClean="0">
                <a:solidFill>
                  <a:schemeClr val="bg1">
                    <a:lumMod val="50000"/>
                  </a:schemeClr>
                </a:solidFill>
                <a:latin typeface="Tahoma" panose="020B0604030504040204" pitchFamily="34" charset="0"/>
                <a:ea typeface="Tahoma" panose="020B0604030504040204" pitchFamily="34" charset="0"/>
                <a:cs typeface="Tahoma" panose="020B0604030504040204" pitchFamily="34" charset="0"/>
              </a:rPr>
              <a:pPr algn="ctr"/>
              <a:t>‹#›</a:t>
            </a:fld>
            <a:endParaRPr lang="en-US" sz="900" dirty="0">
              <a:solidFill>
                <a:schemeClr val="bg1">
                  <a:lumMod val="50000"/>
                </a:schemeClr>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295081170"/>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03238" y="227013"/>
            <a:ext cx="9051925" cy="942975"/>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503238" y="1320800"/>
            <a:ext cx="9051925" cy="373538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503238" y="5245100"/>
            <a:ext cx="2346325" cy="301625"/>
          </a:xfrm>
          <a:prstGeom prst="rect">
            <a:avLst/>
          </a:prstGeom>
        </p:spPr>
        <p:txBody>
          <a:bodyPr vert="horz" lIns="91440" tIns="45720" rIns="91440" bIns="45720" rtlCol="0" anchor="ctr"/>
          <a:lstStyle>
            <a:lvl1pPr algn="l">
              <a:defRPr sz="1200">
                <a:solidFill>
                  <a:schemeClr val="tx1">
                    <a:tint val="75000"/>
                  </a:schemeClr>
                </a:solidFill>
              </a:defRPr>
            </a:lvl1pPr>
          </a:lstStyle>
          <a:p>
            <a:fld id="{FE54115B-6CD9-43BC-8D55-E1FCD10AF002}" type="datetimeFigureOut">
              <a:rPr lang="en-US" smtClean="0"/>
              <a:t>12/1/2020</a:t>
            </a:fld>
            <a:endParaRPr lang="en-US"/>
          </a:p>
        </p:txBody>
      </p:sp>
      <p:sp>
        <p:nvSpPr>
          <p:cNvPr id="5" name="Footer Placeholder 4"/>
          <p:cNvSpPr>
            <a:spLocks noGrp="1"/>
          </p:cNvSpPr>
          <p:nvPr>
            <p:ph type="ftr" sz="quarter" idx="3"/>
          </p:nvPr>
        </p:nvSpPr>
        <p:spPr>
          <a:xfrm>
            <a:off x="3436938" y="5245100"/>
            <a:ext cx="3184525" cy="3016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7208838" y="5245100"/>
            <a:ext cx="2346325" cy="301625"/>
          </a:xfrm>
          <a:prstGeom prst="rect">
            <a:avLst/>
          </a:prstGeom>
        </p:spPr>
        <p:txBody>
          <a:bodyPr vert="horz" lIns="91440" tIns="45720" rIns="91440" bIns="45720" rtlCol="0" anchor="ctr"/>
          <a:lstStyle>
            <a:lvl1pPr algn="r">
              <a:defRPr sz="1200">
                <a:solidFill>
                  <a:schemeClr val="tx1">
                    <a:tint val="75000"/>
                  </a:schemeClr>
                </a:solidFill>
              </a:defRPr>
            </a:lvl1pPr>
          </a:lstStyle>
          <a:p>
            <a:fld id="{D8ED5DBF-4726-4616-AE38-8E2538BE9E36}" type="slidenum">
              <a:rPr lang="en-US" smtClean="0"/>
              <a:t>‹#›</a:t>
            </a:fld>
            <a:endParaRPr lang="en-US"/>
          </a:p>
        </p:txBody>
      </p:sp>
      <p:sp>
        <p:nvSpPr>
          <p:cNvPr id="7" name="TextBox 6">
            <a:extLst>
              <a:ext uri="{FF2B5EF4-FFF2-40B4-BE49-F238E27FC236}">
                <a16:creationId xmlns:a16="http://schemas.microsoft.com/office/drawing/2014/main" id="{527A2978-C714-4359-B510-BD6B0D69F7F3}"/>
              </a:ext>
            </a:extLst>
          </p:cNvPr>
          <p:cNvSpPr txBox="1"/>
          <p:nvPr userDrawn="1"/>
        </p:nvSpPr>
        <p:spPr>
          <a:xfrm>
            <a:off x="9428003" y="5301444"/>
            <a:ext cx="457200" cy="230832"/>
          </a:xfrm>
          <a:prstGeom prst="rect">
            <a:avLst/>
          </a:prstGeom>
          <a:noFill/>
        </p:spPr>
        <p:txBody>
          <a:bodyPr wrap="square" rtlCol="0">
            <a:spAutoFit/>
          </a:bodyPr>
          <a:lstStyle/>
          <a:p>
            <a:pPr algn="ctr"/>
            <a:fld id="{1CEAE2BE-16F1-4ACF-B635-B72D550D3046}" type="slidenum">
              <a:rPr lang="en-US" sz="900" smtClean="0">
                <a:solidFill>
                  <a:schemeClr val="bg1">
                    <a:lumMod val="50000"/>
                  </a:schemeClr>
                </a:solidFill>
                <a:latin typeface="Tahoma" panose="020B0604030504040204" pitchFamily="34" charset="0"/>
                <a:ea typeface="Tahoma" panose="020B0604030504040204" pitchFamily="34" charset="0"/>
                <a:cs typeface="Tahoma" panose="020B0604030504040204" pitchFamily="34" charset="0"/>
              </a:rPr>
              <a:pPr algn="ctr"/>
              <a:t>‹#›</a:t>
            </a:fld>
            <a:endParaRPr lang="en-US" sz="900" dirty="0">
              <a:solidFill>
                <a:schemeClr val="bg1">
                  <a:lumMod val="50000"/>
                </a:schemeClr>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339562432"/>
      </p:ext>
    </p:extLst>
  </p:cSld>
  <p:clrMap bg1="lt1" tx1="dk1" bg2="lt2" tx2="dk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7" name="Rectangle 26"/>
          <p:cNvSpPr/>
          <p:nvPr userDrawn="1"/>
        </p:nvSpPr>
        <p:spPr>
          <a:xfrm>
            <a:off x="0" y="484272"/>
            <a:ext cx="10058400" cy="51751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userDrawn="1"/>
        </p:nvSpPr>
        <p:spPr>
          <a:xfrm>
            <a:off x="0" y="0"/>
            <a:ext cx="10058400" cy="48427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0557" tIns="50278" rIns="100557" bIns="50278" spcCol="0" rtlCol="0" anchor="ctr"/>
          <a:lstStyle/>
          <a:p>
            <a:pPr algn="ctr"/>
            <a:endParaRPr lang="en-US"/>
          </a:p>
        </p:txBody>
      </p:sp>
      <p:pic>
        <p:nvPicPr>
          <p:cNvPr id="2051" name="Picture 3"/>
          <p:cNvPicPr>
            <a:picLocks noChangeAspect="1" noChangeArrowheads="1"/>
          </p:cNvPicPr>
          <p:nvPr userDrawn="1"/>
        </p:nvPicPr>
        <p:blipFill>
          <a:blip r:embed="rId14">
            <a:extLst>
              <a:ext uri="{28A0092B-C50C-407E-A947-70E740481C1C}">
                <a14:useLocalDpi xmlns:a14="http://schemas.microsoft.com/office/drawing/2010/main"/>
              </a:ext>
            </a:extLst>
          </a:blip>
          <a:srcRect/>
          <a:stretch>
            <a:fillRect/>
          </a:stretch>
        </p:blipFill>
        <p:spPr bwMode="auto">
          <a:xfrm>
            <a:off x="8380255" y="155751"/>
            <a:ext cx="1175226" cy="1727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Footer Placeholder 3"/>
          <p:cNvSpPr txBox="1">
            <a:spLocks noGrp="1"/>
          </p:cNvSpPr>
          <p:nvPr userDrawn="1"/>
        </p:nvSpPr>
        <p:spPr bwMode="auto">
          <a:xfrm>
            <a:off x="533400" y="5316341"/>
            <a:ext cx="5029200" cy="201038"/>
          </a:xfrm>
          <a:prstGeom prst="rect">
            <a:avLst/>
          </a:prstGeom>
          <a:noFill/>
          <a:ln w="9525">
            <a:noFill/>
            <a:miter lim="800000"/>
            <a:headEnd/>
            <a:tailEnd/>
          </a:ln>
        </p:spPr>
        <p:txBody>
          <a:bodyPr lIns="100557" tIns="50278" rIns="100557" bIns="50278"/>
          <a:lstStyle/>
          <a:p>
            <a:pPr fontAlgn="auto">
              <a:spcBef>
                <a:spcPts val="0"/>
              </a:spcBef>
              <a:spcAft>
                <a:spcPts val="0"/>
              </a:spcAft>
              <a:defRPr/>
            </a:pPr>
            <a:r>
              <a:rPr lang="en-US" sz="700" dirty="0">
                <a:solidFill>
                  <a:schemeClr val="tx1">
                    <a:lumMod val="75000"/>
                    <a:lumOff val="25000"/>
                  </a:schemeClr>
                </a:solidFill>
                <a:latin typeface="Segoe UI Light" panose="020B0502040204020203" pitchFamily="34" charset="0"/>
                <a:ea typeface="Segoe UI" panose="020B0502040204020203" pitchFamily="34" charset="0"/>
                <a:cs typeface="Segoe UI" panose="020B0502040204020203" pitchFamily="34" charset="0"/>
              </a:rPr>
              <a:t> Copyright © 2020 Cybage Software Pvt. Ltd. All Rights Reserved. Cybage Confidential.</a:t>
            </a:r>
          </a:p>
        </p:txBody>
      </p:sp>
      <p:sp>
        <p:nvSpPr>
          <p:cNvPr id="12" name="TextBox 11"/>
          <p:cNvSpPr txBox="1"/>
          <p:nvPr userDrawn="1"/>
        </p:nvSpPr>
        <p:spPr>
          <a:xfrm>
            <a:off x="8465821" y="5289984"/>
            <a:ext cx="1190782" cy="240037"/>
          </a:xfrm>
          <a:prstGeom prst="rect">
            <a:avLst/>
          </a:prstGeom>
          <a:noFill/>
        </p:spPr>
        <p:txBody>
          <a:bodyPr wrap="square" lIns="100557" tIns="50278" rIns="100557" bIns="50278" rtlCol="0">
            <a:spAutoFit/>
          </a:bodyPr>
          <a:lstStyle/>
          <a:p>
            <a:r>
              <a:rPr lang="en-US" sz="900" dirty="0">
                <a:solidFill>
                  <a:schemeClr val="tx1">
                    <a:lumMod val="75000"/>
                    <a:lumOff val="25000"/>
                  </a:schemeClr>
                </a:solidFill>
                <a:latin typeface="Segoe UI" panose="020B0502040204020203" pitchFamily="34" charset="0"/>
                <a:ea typeface="Segoe UI" panose="020B0502040204020203" pitchFamily="34" charset="0"/>
                <a:cs typeface="Segoe UI" panose="020B0502040204020203" pitchFamily="34" charset="0"/>
              </a:rPr>
              <a:t>www.cybage.com</a:t>
            </a:r>
            <a:endParaRPr lang="en-GB" sz="900" dirty="0">
              <a:solidFill>
                <a:schemeClr val="tx1">
                  <a:lumMod val="75000"/>
                  <a:lumOff val="25000"/>
                </a:schemeClr>
              </a:solidFill>
              <a:latin typeface="Segoe UI" panose="020B0502040204020203" pitchFamily="34" charset="0"/>
              <a:ea typeface="Segoe UI" panose="020B0502040204020203" pitchFamily="34" charset="0"/>
              <a:cs typeface="Segoe UI" panose="020B0502040204020203" pitchFamily="34" charset="0"/>
            </a:endParaRPr>
          </a:p>
        </p:txBody>
      </p:sp>
      <p:sp>
        <p:nvSpPr>
          <p:cNvPr id="8" name="TextBox 7">
            <a:extLst>
              <a:ext uri="{FF2B5EF4-FFF2-40B4-BE49-F238E27FC236}">
                <a16:creationId xmlns:a16="http://schemas.microsoft.com/office/drawing/2014/main" id="{094C640E-1776-4882-B9F3-2B7BF79C7410}"/>
              </a:ext>
            </a:extLst>
          </p:cNvPr>
          <p:cNvSpPr txBox="1"/>
          <p:nvPr userDrawn="1"/>
        </p:nvSpPr>
        <p:spPr>
          <a:xfrm>
            <a:off x="9428003" y="5301444"/>
            <a:ext cx="457200" cy="230832"/>
          </a:xfrm>
          <a:prstGeom prst="rect">
            <a:avLst/>
          </a:prstGeom>
          <a:noFill/>
        </p:spPr>
        <p:txBody>
          <a:bodyPr wrap="square" rtlCol="0">
            <a:spAutoFit/>
          </a:bodyPr>
          <a:lstStyle/>
          <a:p>
            <a:pPr algn="ctr"/>
            <a:fld id="{1CEAE2BE-16F1-4ACF-B635-B72D550D3046}" type="slidenum">
              <a:rPr lang="en-US" sz="900" smtClean="0">
                <a:solidFill>
                  <a:schemeClr val="bg1">
                    <a:lumMod val="50000"/>
                  </a:schemeClr>
                </a:solidFill>
                <a:latin typeface="Tahoma" panose="020B0604030504040204" pitchFamily="34" charset="0"/>
                <a:ea typeface="Tahoma" panose="020B0604030504040204" pitchFamily="34" charset="0"/>
                <a:cs typeface="Tahoma" panose="020B0604030504040204" pitchFamily="34" charset="0"/>
              </a:rPr>
              <a:pPr algn="ctr"/>
              <a:t>‹#›</a:t>
            </a:fld>
            <a:endParaRPr lang="en-US" sz="900" dirty="0">
              <a:solidFill>
                <a:schemeClr val="bg1">
                  <a:lumMod val="50000"/>
                </a:schemeClr>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622683285"/>
      </p:ext>
    </p:extLst>
  </p:cSld>
  <p:clrMap bg1="lt1" tx1="dk1" bg2="lt2" tx2="dk2" accent1="accent1" accent2="accent2" accent3="accent3" accent4="accent4" accent5="accent5" accent6="accent6" hlink="hlink" folHlink="folHlink"/>
  <p:sldLayoutIdLst>
    <p:sldLayoutId id="2147483711" r:id="rId1"/>
    <p:sldLayoutId id="2147483712" r:id="rId2"/>
    <p:sldLayoutId id="2147483713" r:id="rId3"/>
    <p:sldLayoutId id="2147483714" r:id="rId4"/>
    <p:sldLayoutId id="2147483715" r:id="rId5"/>
    <p:sldLayoutId id="2147483716" r:id="rId6"/>
    <p:sldLayoutId id="2147483717" r:id="rId7"/>
    <p:sldLayoutId id="2147483718" r:id="rId8"/>
    <p:sldLayoutId id="2147483719" r:id="rId9"/>
    <p:sldLayoutId id="2147483720" r:id="rId10"/>
    <p:sldLayoutId id="2147483721" r:id="rId11"/>
    <p:sldLayoutId id="2147483722" r:id="rId12"/>
  </p:sldLayoutIdLst>
  <p:txStyles>
    <p:titleStyle>
      <a:lvl1pPr algn="ctr" defTabSz="1005566" rtl="0" eaLnBrk="1" latinLnBrk="0" hangingPunct="1">
        <a:spcBef>
          <a:spcPct val="0"/>
        </a:spcBef>
        <a:buNone/>
        <a:defRPr sz="4800" kern="1200">
          <a:solidFill>
            <a:schemeClr val="tx1"/>
          </a:solidFill>
          <a:latin typeface="+mj-lt"/>
          <a:ea typeface="+mj-ea"/>
          <a:cs typeface="+mj-cs"/>
        </a:defRPr>
      </a:lvl1pPr>
    </p:titleStyle>
    <p:bodyStyle>
      <a:lvl1pPr marL="377087" indent="-377087" algn="l" defTabSz="1005566" rtl="0" eaLnBrk="1" latinLnBrk="0" hangingPunct="1">
        <a:spcBef>
          <a:spcPct val="20000"/>
        </a:spcBef>
        <a:buFont typeface="Arial" panose="020B0604020202020204" pitchFamily="34" charset="0"/>
        <a:buChar char="•"/>
        <a:defRPr sz="3500" kern="1200">
          <a:solidFill>
            <a:schemeClr val="tx1"/>
          </a:solidFill>
          <a:latin typeface="+mn-lt"/>
          <a:ea typeface="+mn-ea"/>
          <a:cs typeface="+mn-cs"/>
        </a:defRPr>
      </a:lvl1pPr>
      <a:lvl2pPr marL="817022" indent="-314239" algn="l" defTabSz="1005566" rtl="0" eaLnBrk="1" latinLnBrk="0" hangingPunct="1">
        <a:spcBef>
          <a:spcPct val="20000"/>
        </a:spcBef>
        <a:buFont typeface="Arial" panose="020B0604020202020204" pitchFamily="34" charset="0"/>
        <a:buChar char="–"/>
        <a:defRPr sz="3100" kern="1200">
          <a:solidFill>
            <a:schemeClr val="tx1"/>
          </a:solidFill>
          <a:latin typeface="+mn-lt"/>
          <a:ea typeface="+mn-ea"/>
          <a:cs typeface="+mn-cs"/>
        </a:defRPr>
      </a:lvl2pPr>
      <a:lvl3pPr marL="1256957" indent="-251391" algn="l" defTabSz="1005566" rtl="0" eaLnBrk="1" latinLnBrk="0" hangingPunct="1">
        <a:spcBef>
          <a:spcPct val="20000"/>
        </a:spcBef>
        <a:buFont typeface="Arial" panose="020B0604020202020204" pitchFamily="34" charset="0"/>
        <a:buChar char="•"/>
        <a:defRPr sz="2600" kern="1200">
          <a:solidFill>
            <a:schemeClr val="tx1"/>
          </a:solidFill>
          <a:latin typeface="+mn-lt"/>
          <a:ea typeface="+mn-ea"/>
          <a:cs typeface="+mn-cs"/>
        </a:defRPr>
      </a:lvl3pPr>
      <a:lvl4pPr marL="1759740"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4pPr>
      <a:lvl5pPr marL="2262523"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5pPr>
      <a:lvl6pPr marL="2765306"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6pPr>
      <a:lvl7pPr marL="3268088"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7pPr>
      <a:lvl8pPr marL="3770871"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8pPr>
      <a:lvl9pPr marL="4273654"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9pPr>
    </p:bodyStyle>
    <p:otherStyle>
      <a:defPPr>
        <a:defRPr lang="en-US"/>
      </a:defPPr>
      <a:lvl1pPr marL="0" algn="l" defTabSz="1005566" rtl="0" eaLnBrk="1" latinLnBrk="0" hangingPunct="1">
        <a:defRPr sz="2000" kern="1200">
          <a:solidFill>
            <a:schemeClr val="tx1"/>
          </a:solidFill>
          <a:latin typeface="+mn-lt"/>
          <a:ea typeface="+mn-ea"/>
          <a:cs typeface="+mn-cs"/>
        </a:defRPr>
      </a:lvl1pPr>
      <a:lvl2pPr marL="502783" algn="l" defTabSz="1005566" rtl="0" eaLnBrk="1" latinLnBrk="0" hangingPunct="1">
        <a:defRPr sz="2000" kern="1200">
          <a:solidFill>
            <a:schemeClr val="tx1"/>
          </a:solidFill>
          <a:latin typeface="+mn-lt"/>
          <a:ea typeface="+mn-ea"/>
          <a:cs typeface="+mn-cs"/>
        </a:defRPr>
      </a:lvl2pPr>
      <a:lvl3pPr marL="1005566" algn="l" defTabSz="1005566" rtl="0" eaLnBrk="1" latinLnBrk="0" hangingPunct="1">
        <a:defRPr sz="2000" kern="1200">
          <a:solidFill>
            <a:schemeClr val="tx1"/>
          </a:solidFill>
          <a:latin typeface="+mn-lt"/>
          <a:ea typeface="+mn-ea"/>
          <a:cs typeface="+mn-cs"/>
        </a:defRPr>
      </a:lvl3pPr>
      <a:lvl4pPr marL="1508349" algn="l" defTabSz="1005566" rtl="0" eaLnBrk="1" latinLnBrk="0" hangingPunct="1">
        <a:defRPr sz="2000" kern="1200">
          <a:solidFill>
            <a:schemeClr val="tx1"/>
          </a:solidFill>
          <a:latin typeface="+mn-lt"/>
          <a:ea typeface="+mn-ea"/>
          <a:cs typeface="+mn-cs"/>
        </a:defRPr>
      </a:lvl4pPr>
      <a:lvl5pPr marL="2011131" algn="l" defTabSz="1005566" rtl="0" eaLnBrk="1" latinLnBrk="0" hangingPunct="1">
        <a:defRPr sz="2000" kern="1200">
          <a:solidFill>
            <a:schemeClr val="tx1"/>
          </a:solidFill>
          <a:latin typeface="+mn-lt"/>
          <a:ea typeface="+mn-ea"/>
          <a:cs typeface="+mn-cs"/>
        </a:defRPr>
      </a:lvl5pPr>
      <a:lvl6pPr marL="2513914" algn="l" defTabSz="1005566" rtl="0" eaLnBrk="1" latinLnBrk="0" hangingPunct="1">
        <a:defRPr sz="2000" kern="1200">
          <a:solidFill>
            <a:schemeClr val="tx1"/>
          </a:solidFill>
          <a:latin typeface="+mn-lt"/>
          <a:ea typeface="+mn-ea"/>
          <a:cs typeface="+mn-cs"/>
        </a:defRPr>
      </a:lvl6pPr>
      <a:lvl7pPr marL="3016697" algn="l" defTabSz="1005566" rtl="0" eaLnBrk="1" latinLnBrk="0" hangingPunct="1">
        <a:defRPr sz="2000" kern="1200">
          <a:solidFill>
            <a:schemeClr val="tx1"/>
          </a:solidFill>
          <a:latin typeface="+mn-lt"/>
          <a:ea typeface="+mn-ea"/>
          <a:cs typeface="+mn-cs"/>
        </a:defRPr>
      </a:lvl7pPr>
      <a:lvl8pPr marL="3519480" algn="l" defTabSz="1005566" rtl="0" eaLnBrk="1" latinLnBrk="0" hangingPunct="1">
        <a:defRPr sz="2000" kern="1200">
          <a:solidFill>
            <a:schemeClr val="tx1"/>
          </a:solidFill>
          <a:latin typeface="+mn-lt"/>
          <a:ea typeface="+mn-ea"/>
          <a:cs typeface="+mn-cs"/>
        </a:defRPr>
      </a:lvl8pPr>
      <a:lvl9pPr marL="4022263" algn="l" defTabSz="1005566" rtl="0" eaLnBrk="1" latinLnBrk="0" hangingPunct="1">
        <a:defRPr sz="20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8.xml"/></Relationships>
</file>

<file path=ppt/slides/_rels/slide1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0.jp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3.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3.xml"/></Relationships>
</file>

<file path=ppt/slides/_rels/slide24.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2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3.xml"/></Relationships>
</file>

<file path=ppt/slides/_rels/slide27.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7.xml"/><Relationship Id="rId1" Type="http://schemas.openxmlformats.org/officeDocument/2006/relationships/slideLayout" Target="../slideLayouts/slideLayout23.xml"/><Relationship Id="rId4" Type="http://schemas.openxmlformats.org/officeDocument/2006/relationships/image" Target="../media/image4.png"/></Relationships>
</file>

<file path=ppt/slides/_rels/slide28.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8.xml"/><Relationship Id="rId1" Type="http://schemas.openxmlformats.org/officeDocument/2006/relationships/slideLayout" Target="../slideLayouts/slideLayout23.xml"/></Relationships>
</file>

<file path=ppt/slides/_rels/slide29.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3.xml.rels><?xml version="1.0" encoding="UTF-8" standalone="yes"?>
<Relationships xmlns="http://schemas.openxmlformats.org/package/2006/relationships"><Relationship Id="rId13" Type="http://schemas.openxmlformats.org/officeDocument/2006/relationships/image" Target="../media/image35.wmf"/><Relationship Id="rId18" Type="http://schemas.openxmlformats.org/officeDocument/2006/relationships/oleObject" Target="../embeddings/oleObject7.bin"/><Relationship Id="rId26" Type="http://schemas.openxmlformats.org/officeDocument/2006/relationships/oleObject" Target="../embeddings/oleObject11.bin"/><Relationship Id="rId39" Type="http://schemas.openxmlformats.org/officeDocument/2006/relationships/image" Target="../media/image48.wmf"/><Relationship Id="rId21" Type="http://schemas.openxmlformats.org/officeDocument/2006/relationships/image" Target="../media/image39.wmf"/><Relationship Id="rId34" Type="http://schemas.openxmlformats.org/officeDocument/2006/relationships/oleObject" Target="../embeddings/oleObject14.bin"/><Relationship Id="rId7" Type="http://schemas.openxmlformats.org/officeDocument/2006/relationships/image" Target="../media/image32.wmf"/><Relationship Id="rId12" Type="http://schemas.openxmlformats.org/officeDocument/2006/relationships/package" Target="../embeddings/Microsoft_Excel_Worksheet.xlsx"/><Relationship Id="rId17" Type="http://schemas.openxmlformats.org/officeDocument/2006/relationships/image" Target="../media/image37.wmf"/><Relationship Id="rId25" Type="http://schemas.openxmlformats.org/officeDocument/2006/relationships/image" Target="../media/image41.wmf"/><Relationship Id="rId33" Type="http://schemas.openxmlformats.org/officeDocument/2006/relationships/image" Target="../media/image45.wmf"/><Relationship Id="rId38" Type="http://schemas.openxmlformats.org/officeDocument/2006/relationships/package" Target="../embeddings/Microsoft_Excel_Worksheet2.xlsx"/><Relationship Id="rId2" Type="http://schemas.openxmlformats.org/officeDocument/2006/relationships/slideLayout" Target="../slideLayouts/slideLayout23.xml"/><Relationship Id="rId16" Type="http://schemas.openxmlformats.org/officeDocument/2006/relationships/oleObject" Target="../embeddings/oleObject6.bin"/><Relationship Id="rId20" Type="http://schemas.openxmlformats.org/officeDocument/2006/relationships/oleObject" Target="../embeddings/oleObject8.bin"/><Relationship Id="rId29" Type="http://schemas.openxmlformats.org/officeDocument/2006/relationships/image" Target="../media/image43.wmf"/><Relationship Id="rId1" Type="http://schemas.openxmlformats.org/officeDocument/2006/relationships/vmlDrawing" Target="../drawings/vmlDrawing1.vml"/><Relationship Id="rId6" Type="http://schemas.openxmlformats.org/officeDocument/2006/relationships/oleObject" Target="../embeddings/oleObject2.bin"/><Relationship Id="rId11" Type="http://schemas.openxmlformats.org/officeDocument/2006/relationships/image" Target="../media/image34.wmf"/><Relationship Id="rId24" Type="http://schemas.openxmlformats.org/officeDocument/2006/relationships/oleObject" Target="../embeddings/oleObject10.bin"/><Relationship Id="rId32" Type="http://schemas.openxmlformats.org/officeDocument/2006/relationships/package" Target="../embeddings/Microsoft_Excel_Worksheet1.xlsx"/><Relationship Id="rId37" Type="http://schemas.openxmlformats.org/officeDocument/2006/relationships/image" Target="../media/image47.wmf"/><Relationship Id="rId5" Type="http://schemas.openxmlformats.org/officeDocument/2006/relationships/image" Target="../media/image31.wmf"/><Relationship Id="rId15" Type="http://schemas.openxmlformats.org/officeDocument/2006/relationships/image" Target="../media/image36.wmf"/><Relationship Id="rId23" Type="http://schemas.openxmlformats.org/officeDocument/2006/relationships/image" Target="../media/image40.wmf"/><Relationship Id="rId28" Type="http://schemas.openxmlformats.org/officeDocument/2006/relationships/oleObject" Target="../embeddings/oleObject12.bin"/><Relationship Id="rId36" Type="http://schemas.openxmlformats.org/officeDocument/2006/relationships/oleObject" Target="../embeddings/oleObject15.bin"/><Relationship Id="rId10" Type="http://schemas.openxmlformats.org/officeDocument/2006/relationships/oleObject" Target="../embeddings/oleObject4.bin"/><Relationship Id="rId19" Type="http://schemas.openxmlformats.org/officeDocument/2006/relationships/image" Target="../media/image38.wmf"/><Relationship Id="rId31" Type="http://schemas.openxmlformats.org/officeDocument/2006/relationships/image" Target="../media/image44.wmf"/><Relationship Id="rId4" Type="http://schemas.openxmlformats.org/officeDocument/2006/relationships/oleObject" Target="../embeddings/oleObject1.bin"/><Relationship Id="rId9" Type="http://schemas.openxmlformats.org/officeDocument/2006/relationships/image" Target="../media/image33.wmf"/><Relationship Id="rId14" Type="http://schemas.openxmlformats.org/officeDocument/2006/relationships/oleObject" Target="../embeddings/oleObject5.bin"/><Relationship Id="rId22" Type="http://schemas.openxmlformats.org/officeDocument/2006/relationships/oleObject" Target="../embeddings/oleObject9.bin"/><Relationship Id="rId27" Type="http://schemas.openxmlformats.org/officeDocument/2006/relationships/image" Target="../media/image42.wmf"/><Relationship Id="rId30" Type="http://schemas.openxmlformats.org/officeDocument/2006/relationships/oleObject" Target="../embeddings/oleObject13.bin"/><Relationship Id="rId35" Type="http://schemas.openxmlformats.org/officeDocument/2006/relationships/image" Target="../media/image46.wmf"/><Relationship Id="rId8" Type="http://schemas.openxmlformats.org/officeDocument/2006/relationships/oleObject" Target="../embeddings/oleObject3.bin"/><Relationship Id="rId3" Type="http://schemas.openxmlformats.org/officeDocument/2006/relationships/image" Target="../media/image49.jpeg"/></Relationships>
</file>

<file path=ppt/slides/_rels/slide34.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20.xml"/><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3.xml"/></Relationships>
</file>

<file path=ppt/slides/_rels/slide3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13.xml"/><Relationship Id="rId5" Type="http://schemas.openxmlformats.org/officeDocument/2006/relationships/image" Target="../media/image5.emf"/><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3.xml"/><Relationship Id="rId5" Type="http://schemas.openxmlformats.org/officeDocument/2006/relationships/image" Target="../media/image12.sv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8"/>
          <p:cNvSpPr txBox="1">
            <a:spLocks/>
          </p:cNvSpPr>
          <p:nvPr/>
        </p:nvSpPr>
        <p:spPr>
          <a:xfrm>
            <a:off x="381000" y="1915319"/>
            <a:ext cx="4923504" cy="762000"/>
          </a:xfrm>
          <a:prstGeom prst="rect">
            <a:avLst/>
          </a:prstGeom>
        </p:spPr>
        <p:txBody>
          <a:bodyPr lIns="100557" tIns="50278" rIns="100557" bIns="50278" anchor="t">
            <a:normAutofit/>
          </a:bodyPr>
          <a:lstStyle>
            <a:lvl1pPr algn="ctr" defTabSz="1005566" rtl="0" eaLnBrk="1" latinLnBrk="0" hangingPunct="1">
              <a:spcBef>
                <a:spcPct val="0"/>
              </a:spcBef>
              <a:buNone/>
              <a:defRPr sz="4800" kern="1200">
                <a:solidFill>
                  <a:schemeClr val="tx1"/>
                </a:solidFill>
                <a:latin typeface="+mj-lt"/>
                <a:ea typeface="+mj-ea"/>
                <a:cs typeface="+mj-cs"/>
              </a:defRPr>
            </a:lvl1pPr>
          </a:lstStyle>
          <a:p>
            <a:pPr lvl="0" algn="r"/>
            <a:r>
              <a:rPr kumimoji="0" lang="en-US" sz="2400" b="0" i="0" u="none" strike="noStrike" kern="1200" cap="none" spc="0" normalizeH="0" baseline="0" noProof="0" dirty="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rPr>
              <a:t>Role Based Training – </a:t>
            </a:r>
            <a:r>
              <a:rPr lang="en-US" altLang="en-US" sz="2400" dirty="0">
                <a:solidFill>
                  <a:prstClr val="white"/>
                </a:solidFill>
                <a:latin typeface="Tahoma" panose="020B0604030504040204" pitchFamily="34" charset="0"/>
                <a:ea typeface="Tahoma" panose="020B0604030504040204" pitchFamily="34" charset="0"/>
                <a:cs typeface="Tahoma" panose="020B0604030504040204" pitchFamily="34" charset="0"/>
              </a:rPr>
              <a:t>Developers</a:t>
            </a:r>
            <a:endParaRPr kumimoji="0" lang="en-US" sz="2400" b="0" i="0" u="none" strike="noStrike" kern="1200" cap="none" spc="0" normalizeH="0" baseline="0" noProof="0" dirty="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endParaRPr>
          </a:p>
          <a:p>
            <a:pPr marL="0" marR="0" lvl="0" indent="0" algn="r" defTabSz="1005566" rtl="0" eaLnBrk="1" fontAlgn="auto" latinLnBrk="0" hangingPunct="1">
              <a:lnSpc>
                <a:spcPct val="100000"/>
              </a:lnSpc>
              <a:spcBef>
                <a:spcPct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rPr>
              <a:t>Authored and Presented by: Process Team</a:t>
            </a:r>
          </a:p>
        </p:txBody>
      </p:sp>
    </p:spTree>
    <p:extLst>
      <p:ext uri="{BB962C8B-B14F-4D97-AF65-F5344CB8AC3E}">
        <p14:creationId xmlns:p14="http://schemas.microsoft.com/office/powerpoint/2010/main" val="16782654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A469F9F-E9E0-4351-82AD-2179ABD779D3}"/>
              </a:ext>
            </a:extLst>
          </p:cNvPr>
          <p:cNvSpPr/>
          <p:nvPr/>
        </p:nvSpPr>
        <p:spPr>
          <a:xfrm>
            <a:off x="579120" y="1383508"/>
            <a:ext cx="8900160" cy="388461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392D247-295B-4B0D-BD40-F6B3584A4E25}"/>
              </a:ext>
            </a:extLst>
          </p:cNvPr>
          <p:cNvSpPr/>
          <p:nvPr/>
        </p:nvSpPr>
        <p:spPr>
          <a:xfrm>
            <a:off x="586543" y="1402155"/>
            <a:ext cx="8885314" cy="457200"/>
          </a:xfrm>
          <a:prstGeom prst="rect">
            <a:avLst/>
          </a:prstGeom>
          <a:solidFill>
            <a:srgbClr val="3C48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latin typeface="Tahoma" panose="020B0604030504040204" pitchFamily="34" charset="0"/>
                <a:ea typeface="Tahoma" panose="020B0604030504040204" pitchFamily="34" charset="0"/>
                <a:cs typeface="Tahoma" panose="020B0604030504040204" pitchFamily="34" charset="0"/>
              </a:rPr>
              <a:t>Unit Testing</a:t>
            </a:r>
          </a:p>
        </p:txBody>
      </p:sp>
      <p:sp>
        <p:nvSpPr>
          <p:cNvPr id="72" name="Rectangle 71"/>
          <p:cNvSpPr/>
          <p:nvPr/>
        </p:nvSpPr>
        <p:spPr>
          <a:xfrm>
            <a:off x="0" y="735013"/>
            <a:ext cx="675278" cy="265906"/>
          </a:xfrm>
          <a:prstGeom prst="rect">
            <a:avLst/>
          </a:prstGeom>
          <a:solidFill>
            <a:srgbClr val="00B8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Content Placeholder 2">
            <a:extLst>
              <a:ext uri="{FF2B5EF4-FFF2-40B4-BE49-F238E27FC236}">
                <a16:creationId xmlns:a16="http://schemas.microsoft.com/office/drawing/2014/main" id="{FC21980E-69BF-4149-8094-42CE7E21F1D3}"/>
              </a:ext>
            </a:extLst>
          </p:cNvPr>
          <p:cNvSpPr txBox="1">
            <a:spLocks/>
          </p:cNvSpPr>
          <p:nvPr/>
        </p:nvSpPr>
        <p:spPr>
          <a:xfrm>
            <a:off x="675278" y="696119"/>
            <a:ext cx="6106522" cy="457200"/>
          </a:xfrm>
          <a:prstGeom prst="rect">
            <a:avLst/>
          </a:prstGeom>
        </p:spPr>
        <p:txBody>
          <a:bodyPr lIns="100557" tIns="50278" rIns="100557" bIns="50278"/>
          <a:lstStyle>
            <a:lvl1pPr marL="377087" indent="-377087" algn="l" defTabSz="1005566" rtl="0" eaLnBrk="1" latinLnBrk="0" hangingPunct="1">
              <a:spcBef>
                <a:spcPct val="20000"/>
              </a:spcBef>
              <a:buFont typeface="Arial" panose="020B0604020202020204" pitchFamily="34" charset="0"/>
              <a:buChar char="•"/>
              <a:defRPr sz="3500" kern="1200">
                <a:solidFill>
                  <a:schemeClr val="tx1"/>
                </a:solidFill>
                <a:latin typeface="+mn-lt"/>
                <a:ea typeface="+mn-ea"/>
                <a:cs typeface="+mn-cs"/>
              </a:defRPr>
            </a:lvl1pPr>
            <a:lvl2pPr marL="817022" indent="-314239" algn="l" defTabSz="1005566" rtl="0" eaLnBrk="1" latinLnBrk="0" hangingPunct="1">
              <a:spcBef>
                <a:spcPct val="20000"/>
              </a:spcBef>
              <a:buFont typeface="Arial" panose="020B0604020202020204" pitchFamily="34" charset="0"/>
              <a:buChar char="–"/>
              <a:defRPr sz="3100" kern="1200">
                <a:solidFill>
                  <a:schemeClr val="tx1"/>
                </a:solidFill>
                <a:latin typeface="+mn-lt"/>
                <a:ea typeface="+mn-ea"/>
                <a:cs typeface="+mn-cs"/>
              </a:defRPr>
            </a:lvl2pPr>
            <a:lvl3pPr marL="1256957" indent="-251391" algn="l" defTabSz="1005566" rtl="0" eaLnBrk="1" latinLnBrk="0" hangingPunct="1">
              <a:spcBef>
                <a:spcPct val="20000"/>
              </a:spcBef>
              <a:buFont typeface="Arial" panose="020B0604020202020204" pitchFamily="34" charset="0"/>
              <a:buChar char="•"/>
              <a:defRPr sz="2600" kern="1200">
                <a:solidFill>
                  <a:schemeClr val="tx1"/>
                </a:solidFill>
                <a:latin typeface="+mn-lt"/>
                <a:ea typeface="+mn-ea"/>
                <a:cs typeface="+mn-cs"/>
              </a:defRPr>
            </a:lvl3pPr>
            <a:lvl4pPr marL="1759740"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4pPr>
            <a:lvl5pPr marL="2262523"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5pPr>
            <a:lvl6pPr marL="2765306"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6pPr>
            <a:lvl7pPr marL="3268088"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7pPr>
            <a:lvl8pPr marL="3770871"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8pPr>
            <a:lvl9pPr marL="4273654"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1800" b="1" dirty="0">
                <a:solidFill>
                  <a:srgbClr val="2B3B4B"/>
                </a:solidFill>
                <a:latin typeface="Tahoma" panose="020B0604030504040204" pitchFamily="34" charset="0"/>
                <a:ea typeface="Tahoma" panose="020B0604030504040204" pitchFamily="34" charset="0"/>
                <a:cs typeface="Tahoma" panose="020B0604030504040204" pitchFamily="34" charset="0"/>
              </a:rPr>
              <a:t>SDLC Processes</a:t>
            </a:r>
          </a:p>
        </p:txBody>
      </p:sp>
      <p:sp>
        <p:nvSpPr>
          <p:cNvPr id="8" name="Title 8">
            <a:extLst>
              <a:ext uri="{FF2B5EF4-FFF2-40B4-BE49-F238E27FC236}">
                <a16:creationId xmlns:a16="http://schemas.microsoft.com/office/drawing/2014/main" id="{B1DD505C-E182-4951-B2AC-8691FAF24384}"/>
              </a:ext>
            </a:extLst>
          </p:cNvPr>
          <p:cNvSpPr txBox="1">
            <a:spLocks/>
          </p:cNvSpPr>
          <p:nvPr/>
        </p:nvSpPr>
        <p:spPr>
          <a:xfrm>
            <a:off x="690518" y="2070302"/>
            <a:ext cx="4100742" cy="2572935"/>
          </a:xfrm>
          <a:prstGeom prst="rect">
            <a:avLst/>
          </a:prstGeom>
        </p:spPr>
        <p:txBody>
          <a:bodyPr lIns="100557" tIns="50278" rIns="100557" bIns="50278" anchor="t">
            <a:noAutofit/>
          </a:bodyPr>
          <a:lstStyle>
            <a:lvl1pPr algn="ctr" defTabSz="1005566" rtl="0" eaLnBrk="1" latinLnBrk="0" hangingPunct="1">
              <a:spcBef>
                <a:spcPct val="0"/>
              </a:spcBef>
              <a:buNone/>
              <a:defRPr sz="4800" kern="1200">
                <a:solidFill>
                  <a:schemeClr val="tx1"/>
                </a:solidFill>
                <a:latin typeface="+mj-lt"/>
                <a:ea typeface="+mj-ea"/>
                <a:cs typeface="+mj-cs"/>
              </a:defRPr>
            </a:lvl1pPr>
          </a:lstStyle>
          <a:p>
            <a:pPr marL="285750" indent="-285750" algn="l">
              <a:spcAft>
                <a:spcPts val="1200"/>
              </a:spcAft>
              <a:buSzPct val="100000"/>
              <a:buFont typeface="Arial" panose="020B0604020202020204" pitchFamily="34" charset="0"/>
              <a:buChar char="•"/>
              <a:defRPr/>
            </a:pPr>
            <a:r>
              <a:rPr lang="en-US" sz="1400" dirty="0">
                <a:solidFill>
                  <a:srgbClr val="3C4855"/>
                </a:solidFill>
                <a:latin typeface="Tahoma" panose="020B0604030504040204" pitchFamily="34" charset="0"/>
                <a:ea typeface="Tahoma" panose="020B0604030504040204" pitchFamily="34" charset="0"/>
                <a:cs typeface="Tahoma" panose="020B0604030504040204" pitchFamily="34" charset="0"/>
              </a:rPr>
              <a:t>Is a level of software testing where individual units/components of a software are tested</a:t>
            </a:r>
          </a:p>
          <a:p>
            <a:pPr marL="285750" indent="-285750" algn="l">
              <a:spcAft>
                <a:spcPts val="1200"/>
              </a:spcAft>
              <a:buSzPct val="100000"/>
              <a:buFont typeface="Arial" panose="020B0604020202020204" pitchFamily="34" charset="0"/>
              <a:buChar char="•"/>
              <a:defRPr/>
            </a:pPr>
            <a:r>
              <a:rPr lang="en-US" sz="1400" dirty="0">
                <a:solidFill>
                  <a:srgbClr val="3C4855"/>
                </a:solidFill>
                <a:latin typeface="Tahoma" panose="020B0604030504040204" pitchFamily="34" charset="0"/>
                <a:ea typeface="Tahoma" panose="020B0604030504040204" pitchFamily="34" charset="0"/>
                <a:cs typeface="Tahoma" panose="020B0604030504040204" pitchFamily="34" charset="0"/>
              </a:rPr>
              <a:t>Review and execute test cases</a:t>
            </a:r>
          </a:p>
          <a:p>
            <a:pPr marL="288925" lvl="2" indent="-288925">
              <a:spcAft>
                <a:spcPts val="1200"/>
              </a:spcAft>
              <a:buSzPct val="100000"/>
              <a:buFont typeface="Arial" panose="020B0604020202020204" pitchFamily="34" charset="0"/>
              <a:buChar char="•"/>
              <a:defRPr/>
            </a:pPr>
            <a:r>
              <a:rPr lang="en-US" sz="1400" dirty="0">
                <a:solidFill>
                  <a:srgbClr val="3C4855"/>
                </a:solidFill>
                <a:latin typeface="Tahoma" panose="020B0604030504040204" pitchFamily="34" charset="0"/>
                <a:ea typeface="Tahoma" panose="020B0604030504040204" pitchFamily="34" charset="0"/>
                <a:cs typeface="Tahoma" panose="020B0604030504040204" pitchFamily="34" charset="0"/>
              </a:rPr>
              <a:t>Make use of Unit Testing Tools like </a:t>
            </a:r>
            <a:r>
              <a:rPr lang="en-US" sz="1400" dirty="0" err="1">
                <a:solidFill>
                  <a:srgbClr val="3C4855"/>
                </a:solidFill>
                <a:latin typeface="Tahoma" panose="020B0604030504040204" pitchFamily="34" charset="0"/>
                <a:ea typeface="Tahoma" panose="020B0604030504040204" pitchFamily="34" charset="0"/>
                <a:cs typeface="Tahoma" panose="020B0604030504040204" pitchFamily="34" charset="0"/>
              </a:rPr>
              <a:t>nUnit</a:t>
            </a:r>
            <a:r>
              <a:rPr lang="en-US" sz="1400" dirty="0">
                <a:solidFill>
                  <a:srgbClr val="3C4855"/>
                </a:solidFill>
                <a:latin typeface="Tahoma" panose="020B0604030504040204" pitchFamily="34" charset="0"/>
                <a:ea typeface="Tahoma" panose="020B0604030504040204" pitchFamily="34" charset="0"/>
                <a:cs typeface="Tahoma" panose="020B0604030504040204" pitchFamily="34" charset="0"/>
              </a:rPr>
              <a:t>, Jasmine, </a:t>
            </a:r>
            <a:r>
              <a:rPr lang="en-US" sz="1400" dirty="0" err="1">
                <a:solidFill>
                  <a:srgbClr val="3C4855"/>
                </a:solidFill>
                <a:latin typeface="Tahoma" panose="020B0604030504040204" pitchFamily="34" charset="0"/>
                <a:ea typeface="Tahoma" panose="020B0604030504040204" pitchFamily="34" charset="0"/>
                <a:cs typeface="Tahoma" panose="020B0604030504040204" pitchFamily="34" charset="0"/>
              </a:rPr>
              <a:t>jUnit</a:t>
            </a:r>
            <a:endParaRPr lang="en-US" sz="1400" dirty="0">
              <a:solidFill>
                <a:srgbClr val="3C4855"/>
              </a:solidFill>
              <a:latin typeface="Tahoma" panose="020B0604030504040204" pitchFamily="34" charset="0"/>
              <a:ea typeface="Tahoma" panose="020B0604030504040204" pitchFamily="34" charset="0"/>
              <a:cs typeface="Tahoma" panose="020B0604030504040204" pitchFamily="34" charset="0"/>
            </a:endParaRPr>
          </a:p>
          <a:p>
            <a:pPr marL="285750" indent="-285750" algn="l">
              <a:spcAft>
                <a:spcPts val="1200"/>
              </a:spcAft>
              <a:buSzPct val="100000"/>
              <a:buFont typeface="Arial" panose="020B0604020202020204" pitchFamily="34" charset="0"/>
              <a:buChar char="•"/>
              <a:defRPr/>
            </a:pPr>
            <a:r>
              <a:rPr lang="en-US" sz="1400" dirty="0">
                <a:solidFill>
                  <a:srgbClr val="3C4855"/>
                </a:solidFill>
                <a:latin typeface="Tahoma" panose="020B0604030504040204" pitchFamily="34" charset="0"/>
                <a:ea typeface="Tahoma" panose="020B0604030504040204" pitchFamily="34" charset="0"/>
                <a:cs typeface="Tahoma" panose="020B0604030504040204" pitchFamily="34" charset="0"/>
              </a:rPr>
              <a:t>Ensure to update UTCs for changes in functionality</a:t>
            </a:r>
          </a:p>
          <a:p>
            <a:pPr marL="285750" indent="-285750" algn="l">
              <a:spcAft>
                <a:spcPts val="1200"/>
              </a:spcAft>
              <a:buSzPct val="100000"/>
              <a:buFont typeface="Arial" panose="020B0604020202020204" pitchFamily="34" charset="0"/>
              <a:buChar char="•"/>
              <a:defRPr/>
            </a:pPr>
            <a:r>
              <a:rPr lang="en-US" sz="1400" dirty="0">
                <a:solidFill>
                  <a:srgbClr val="3C4855"/>
                </a:solidFill>
                <a:latin typeface="Tahoma" panose="020B0604030504040204" pitchFamily="34" charset="0"/>
                <a:ea typeface="Tahoma" panose="020B0604030504040204" pitchFamily="34" charset="0"/>
                <a:cs typeface="Tahoma" panose="020B0604030504040204" pitchFamily="34" charset="0"/>
              </a:rPr>
              <a:t>Recommended to have module wise UTCs maintained</a:t>
            </a:r>
          </a:p>
        </p:txBody>
      </p:sp>
      <p:sp>
        <p:nvSpPr>
          <p:cNvPr id="9" name="Rectangle 8">
            <a:extLst>
              <a:ext uri="{FF2B5EF4-FFF2-40B4-BE49-F238E27FC236}">
                <a16:creationId xmlns:a16="http://schemas.microsoft.com/office/drawing/2014/main" id="{184D76F1-82F8-4F50-9EA9-72676F6FB512}"/>
              </a:ext>
            </a:extLst>
          </p:cNvPr>
          <p:cNvSpPr/>
          <p:nvPr/>
        </p:nvSpPr>
        <p:spPr>
          <a:xfrm>
            <a:off x="988288" y="4773697"/>
            <a:ext cx="4421911" cy="415498"/>
          </a:xfrm>
          <a:prstGeom prst="rect">
            <a:avLst/>
          </a:prstGeom>
        </p:spPr>
        <p:txBody>
          <a:bodyPr wrap="square">
            <a:spAutoFit/>
          </a:bodyPr>
          <a:lstStyle/>
          <a:p>
            <a:pPr>
              <a:spcAft>
                <a:spcPts val="300"/>
              </a:spcAft>
              <a:defRPr/>
            </a:pPr>
            <a:r>
              <a:rPr lang="en-US" sz="1050" b="1" dirty="0">
                <a:solidFill>
                  <a:srgbClr val="00B8F1"/>
                </a:solidFill>
                <a:latin typeface="Tahoma" panose="020B0604030504040204" pitchFamily="34" charset="0"/>
                <a:ea typeface="Tahoma" panose="020B0604030504040204" pitchFamily="34" charset="0"/>
                <a:cs typeface="Tahoma" panose="020B0604030504040204" pitchFamily="34" charset="0"/>
              </a:rPr>
              <a:t>Note : UTC Document may not be required if Unit Testing is done using tools.</a:t>
            </a:r>
            <a:endParaRPr lang="en-US" sz="1400" dirty="0">
              <a:solidFill>
                <a:srgbClr val="00B8F1"/>
              </a:solidFill>
              <a:latin typeface="Segoe UI" pitchFamily="34" charset="0"/>
              <a:ea typeface="Segoe UI" pitchFamily="34" charset="0"/>
              <a:cs typeface="Segoe UI" pitchFamily="34" charset="0"/>
            </a:endParaRPr>
          </a:p>
        </p:txBody>
      </p:sp>
      <p:pic>
        <p:nvPicPr>
          <p:cNvPr id="12" name="Picture 11">
            <a:extLst>
              <a:ext uri="{FF2B5EF4-FFF2-40B4-BE49-F238E27FC236}">
                <a16:creationId xmlns:a16="http://schemas.microsoft.com/office/drawing/2014/main" id="{ACB05BDF-E0BA-4847-98DB-36D8D386DCBF}"/>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5593080" y="1862054"/>
            <a:ext cx="3886200" cy="2590800"/>
          </a:xfrm>
          <a:prstGeom prst="rect">
            <a:avLst/>
          </a:prstGeom>
        </p:spPr>
      </p:pic>
    </p:spTree>
    <p:extLst>
      <p:ext uri="{BB962C8B-B14F-4D97-AF65-F5344CB8AC3E}">
        <p14:creationId xmlns:p14="http://schemas.microsoft.com/office/powerpoint/2010/main" val="1923409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C31E107-1198-414C-89A7-0EC52313150F}"/>
              </a:ext>
            </a:extLst>
          </p:cNvPr>
          <p:cNvSpPr/>
          <p:nvPr/>
        </p:nvSpPr>
        <p:spPr>
          <a:xfrm>
            <a:off x="675278" y="1355727"/>
            <a:ext cx="8567290" cy="391239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1BC72D56-5C92-4B22-A261-5B48F8FF2EFA}"/>
              </a:ext>
            </a:extLst>
          </p:cNvPr>
          <p:cNvSpPr/>
          <p:nvPr/>
        </p:nvSpPr>
        <p:spPr>
          <a:xfrm>
            <a:off x="675278" y="1374374"/>
            <a:ext cx="8560261" cy="457200"/>
          </a:xfrm>
          <a:prstGeom prst="rect">
            <a:avLst/>
          </a:prstGeom>
          <a:solidFill>
            <a:srgbClr val="3C48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latin typeface="Tahoma" panose="020B0604030504040204" pitchFamily="34" charset="0"/>
                <a:ea typeface="Tahoma" panose="020B0604030504040204" pitchFamily="34" charset="0"/>
                <a:cs typeface="Tahoma" panose="020B0604030504040204" pitchFamily="34" charset="0"/>
              </a:rPr>
              <a:t>Construction</a:t>
            </a:r>
          </a:p>
        </p:txBody>
      </p:sp>
      <p:sp>
        <p:nvSpPr>
          <p:cNvPr id="7" name="Rectangle 6"/>
          <p:cNvSpPr/>
          <p:nvPr/>
        </p:nvSpPr>
        <p:spPr>
          <a:xfrm>
            <a:off x="0" y="735013"/>
            <a:ext cx="675278" cy="265906"/>
          </a:xfrm>
          <a:prstGeom prst="rect">
            <a:avLst/>
          </a:prstGeom>
          <a:solidFill>
            <a:srgbClr val="00B8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Content Placeholder 2">
            <a:extLst>
              <a:ext uri="{FF2B5EF4-FFF2-40B4-BE49-F238E27FC236}">
                <a16:creationId xmlns:a16="http://schemas.microsoft.com/office/drawing/2014/main" id="{BCF3B631-5D73-41DB-A1A0-0BB1D6112928}"/>
              </a:ext>
            </a:extLst>
          </p:cNvPr>
          <p:cNvSpPr txBox="1">
            <a:spLocks/>
          </p:cNvSpPr>
          <p:nvPr/>
        </p:nvSpPr>
        <p:spPr>
          <a:xfrm>
            <a:off x="675278" y="696119"/>
            <a:ext cx="6106522" cy="457200"/>
          </a:xfrm>
          <a:prstGeom prst="rect">
            <a:avLst/>
          </a:prstGeom>
        </p:spPr>
        <p:txBody>
          <a:bodyPr lIns="100557" tIns="50278" rIns="100557" bIns="50278"/>
          <a:lstStyle>
            <a:lvl1pPr marL="377087" indent="-377087" algn="l" defTabSz="1005566" rtl="0" eaLnBrk="1" latinLnBrk="0" hangingPunct="1">
              <a:spcBef>
                <a:spcPct val="20000"/>
              </a:spcBef>
              <a:buFont typeface="Arial" panose="020B0604020202020204" pitchFamily="34" charset="0"/>
              <a:buChar char="•"/>
              <a:defRPr sz="3500" kern="1200">
                <a:solidFill>
                  <a:schemeClr val="tx1"/>
                </a:solidFill>
                <a:latin typeface="+mn-lt"/>
                <a:ea typeface="+mn-ea"/>
                <a:cs typeface="+mn-cs"/>
              </a:defRPr>
            </a:lvl1pPr>
            <a:lvl2pPr marL="817022" indent="-314239" algn="l" defTabSz="1005566" rtl="0" eaLnBrk="1" latinLnBrk="0" hangingPunct="1">
              <a:spcBef>
                <a:spcPct val="20000"/>
              </a:spcBef>
              <a:buFont typeface="Arial" panose="020B0604020202020204" pitchFamily="34" charset="0"/>
              <a:buChar char="–"/>
              <a:defRPr sz="3100" kern="1200">
                <a:solidFill>
                  <a:schemeClr val="tx1"/>
                </a:solidFill>
                <a:latin typeface="+mn-lt"/>
                <a:ea typeface="+mn-ea"/>
                <a:cs typeface="+mn-cs"/>
              </a:defRPr>
            </a:lvl2pPr>
            <a:lvl3pPr marL="1256957" indent="-251391" algn="l" defTabSz="1005566" rtl="0" eaLnBrk="1" latinLnBrk="0" hangingPunct="1">
              <a:spcBef>
                <a:spcPct val="20000"/>
              </a:spcBef>
              <a:buFont typeface="Arial" panose="020B0604020202020204" pitchFamily="34" charset="0"/>
              <a:buChar char="•"/>
              <a:defRPr sz="2600" kern="1200">
                <a:solidFill>
                  <a:schemeClr val="tx1"/>
                </a:solidFill>
                <a:latin typeface="+mn-lt"/>
                <a:ea typeface="+mn-ea"/>
                <a:cs typeface="+mn-cs"/>
              </a:defRPr>
            </a:lvl3pPr>
            <a:lvl4pPr marL="1759740"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4pPr>
            <a:lvl5pPr marL="2262523"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5pPr>
            <a:lvl6pPr marL="2765306"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6pPr>
            <a:lvl7pPr marL="3268088"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7pPr>
            <a:lvl8pPr marL="3770871"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8pPr>
            <a:lvl9pPr marL="4273654"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1800" b="1" dirty="0">
                <a:solidFill>
                  <a:srgbClr val="2B3B4B"/>
                </a:solidFill>
                <a:latin typeface="Tahoma" panose="020B0604030504040204" pitchFamily="34" charset="0"/>
                <a:ea typeface="Tahoma" panose="020B0604030504040204" pitchFamily="34" charset="0"/>
                <a:cs typeface="Tahoma" panose="020B0604030504040204" pitchFamily="34" charset="0"/>
              </a:rPr>
              <a:t>SDLC Processes</a:t>
            </a:r>
          </a:p>
        </p:txBody>
      </p:sp>
      <p:sp>
        <p:nvSpPr>
          <p:cNvPr id="12" name="Title 8">
            <a:extLst>
              <a:ext uri="{FF2B5EF4-FFF2-40B4-BE49-F238E27FC236}">
                <a16:creationId xmlns:a16="http://schemas.microsoft.com/office/drawing/2014/main" id="{674C8CE3-9F4F-4B83-9A7F-D0FC03E36302}"/>
              </a:ext>
            </a:extLst>
          </p:cNvPr>
          <p:cNvSpPr txBox="1">
            <a:spLocks/>
          </p:cNvSpPr>
          <p:nvPr/>
        </p:nvSpPr>
        <p:spPr>
          <a:xfrm>
            <a:off x="815833" y="2020908"/>
            <a:ext cx="4212284" cy="2790011"/>
          </a:xfrm>
          <a:prstGeom prst="rect">
            <a:avLst/>
          </a:prstGeom>
        </p:spPr>
        <p:txBody>
          <a:bodyPr lIns="100557" tIns="50278" rIns="100557" bIns="50278" anchor="t">
            <a:noAutofit/>
          </a:bodyPr>
          <a:lstStyle>
            <a:lvl1pPr algn="ctr" defTabSz="1005566" rtl="0" eaLnBrk="1" latinLnBrk="0" hangingPunct="1">
              <a:spcBef>
                <a:spcPct val="0"/>
              </a:spcBef>
              <a:buNone/>
              <a:defRPr sz="4800" kern="1200">
                <a:solidFill>
                  <a:schemeClr val="tx1"/>
                </a:solidFill>
                <a:latin typeface="+mj-lt"/>
                <a:ea typeface="+mj-ea"/>
                <a:cs typeface="+mj-cs"/>
              </a:defRPr>
            </a:lvl1pPr>
          </a:lstStyle>
          <a:p>
            <a:pPr marL="285750" indent="-285750" algn="l">
              <a:spcAft>
                <a:spcPts val="1200"/>
              </a:spcAft>
              <a:buSzPct val="100000"/>
              <a:buFont typeface="Arial" panose="020B0604020202020204" pitchFamily="34" charset="0"/>
              <a:buChar char="•"/>
              <a:defRPr/>
            </a:pPr>
            <a:r>
              <a:rPr lang="en-US" sz="1400" dirty="0">
                <a:solidFill>
                  <a:srgbClr val="3C4855"/>
                </a:solidFill>
                <a:latin typeface="Tahoma" panose="020B0604030504040204" pitchFamily="34" charset="0"/>
                <a:ea typeface="Tahoma" panose="020B0604030504040204" pitchFamily="34" charset="0"/>
                <a:cs typeface="Tahoma" panose="020B0604030504040204" pitchFamily="34" charset="0"/>
              </a:rPr>
              <a:t>Study the design</a:t>
            </a:r>
          </a:p>
          <a:p>
            <a:pPr marL="285750" indent="-285750" algn="l">
              <a:spcAft>
                <a:spcPts val="1200"/>
              </a:spcAft>
              <a:buSzPct val="100000"/>
              <a:buFont typeface="Arial" panose="020B0604020202020204" pitchFamily="34" charset="0"/>
              <a:buChar char="•"/>
              <a:defRPr/>
            </a:pPr>
            <a:r>
              <a:rPr lang="en-US" sz="1400" dirty="0">
                <a:solidFill>
                  <a:srgbClr val="3C4855"/>
                </a:solidFill>
                <a:latin typeface="Tahoma" panose="020B0604030504040204" pitchFamily="34" charset="0"/>
                <a:ea typeface="Tahoma" panose="020B0604030504040204" pitchFamily="34" charset="0"/>
                <a:cs typeface="Tahoma" panose="020B0604030504040204" pitchFamily="34" charset="0"/>
              </a:rPr>
              <a:t>Write the Unit Test Cases/Scripts </a:t>
            </a:r>
          </a:p>
          <a:p>
            <a:pPr marL="285750" indent="-285750" algn="l">
              <a:spcAft>
                <a:spcPts val="1200"/>
              </a:spcAft>
              <a:buSzPct val="100000"/>
              <a:buFont typeface="Arial" panose="020B0604020202020204" pitchFamily="34" charset="0"/>
              <a:buChar char="•"/>
              <a:defRPr/>
            </a:pPr>
            <a:r>
              <a:rPr lang="en-US" sz="1400" dirty="0">
                <a:solidFill>
                  <a:srgbClr val="3C4855"/>
                </a:solidFill>
                <a:latin typeface="Tahoma" panose="020B0604030504040204" pitchFamily="34" charset="0"/>
                <a:ea typeface="Tahoma" panose="020B0604030504040204" pitchFamily="34" charset="0"/>
                <a:cs typeface="Tahoma" panose="020B0604030504040204" pitchFamily="34" charset="0"/>
              </a:rPr>
              <a:t>Set up the Development Environment</a:t>
            </a:r>
          </a:p>
          <a:p>
            <a:pPr marL="285750" indent="-285750" algn="l">
              <a:spcAft>
                <a:spcPts val="1200"/>
              </a:spcAft>
              <a:buSzPct val="100000"/>
              <a:buFont typeface="Arial" panose="020B0604020202020204" pitchFamily="34" charset="0"/>
              <a:buChar char="•"/>
              <a:defRPr/>
            </a:pPr>
            <a:r>
              <a:rPr lang="en-US" sz="1400" dirty="0">
                <a:solidFill>
                  <a:srgbClr val="3C4855"/>
                </a:solidFill>
                <a:latin typeface="Tahoma" panose="020B0604030504040204" pitchFamily="34" charset="0"/>
                <a:ea typeface="Tahoma" panose="020B0604030504040204" pitchFamily="34" charset="0"/>
                <a:cs typeface="Tahoma" panose="020B0604030504040204" pitchFamily="34" charset="0"/>
              </a:rPr>
              <a:t>Develop code using Coding Standards</a:t>
            </a:r>
          </a:p>
          <a:p>
            <a:pPr marL="285750" indent="-285750" algn="l">
              <a:spcAft>
                <a:spcPts val="1200"/>
              </a:spcAft>
              <a:buSzPct val="100000"/>
              <a:buFont typeface="Arial" panose="020B0604020202020204" pitchFamily="34" charset="0"/>
              <a:buChar char="•"/>
              <a:defRPr/>
            </a:pPr>
            <a:r>
              <a:rPr lang="en-US" sz="1400" dirty="0">
                <a:solidFill>
                  <a:srgbClr val="3C4855"/>
                </a:solidFill>
                <a:latin typeface="Tahoma" panose="020B0604030504040204" pitchFamily="34" charset="0"/>
                <a:ea typeface="Tahoma" panose="020B0604030504040204" pitchFamily="34" charset="0"/>
                <a:cs typeface="Tahoma" panose="020B0604030504040204" pitchFamily="34" charset="0"/>
              </a:rPr>
              <a:t>Execute the Unit Test Cases/Scripts </a:t>
            </a:r>
          </a:p>
          <a:p>
            <a:pPr marL="285750" indent="-285750" algn="l">
              <a:spcAft>
                <a:spcPts val="1200"/>
              </a:spcAft>
              <a:buSzPct val="100000"/>
              <a:buFont typeface="Arial" panose="020B0604020202020204" pitchFamily="34" charset="0"/>
              <a:buChar char="•"/>
              <a:defRPr/>
            </a:pPr>
            <a:r>
              <a:rPr lang="en-US" sz="1400" dirty="0">
                <a:solidFill>
                  <a:srgbClr val="3C4855"/>
                </a:solidFill>
                <a:latin typeface="Tahoma" panose="020B0604030504040204" pitchFamily="34" charset="0"/>
                <a:ea typeface="Tahoma" panose="020B0604030504040204" pitchFamily="34" charset="0"/>
                <a:cs typeface="Tahoma" panose="020B0604030504040204" pitchFamily="34" charset="0"/>
              </a:rPr>
              <a:t>Perform Reviews</a:t>
            </a:r>
          </a:p>
          <a:p>
            <a:pPr marL="285750" indent="-285750" algn="l">
              <a:spcAft>
                <a:spcPts val="1200"/>
              </a:spcAft>
              <a:buSzPct val="100000"/>
              <a:buFont typeface="Arial" panose="020B0604020202020204" pitchFamily="34" charset="0"/>
              <a:buChar char="•"/>
              <a:defRPr/>
            </a:pPr>
            <a:r>
              <a:rPr lang="en-US" sz="1400" dirty="0">
                <a:solidFill>
                  <a:srgbClr val="3C4855"/>
                </a:solidFill>
                <a:latin typeface="Tahoma" panose="020B0604030504040204" pitchFamily="34" charset="0"/>
                <a:ea typeface="Tahoma" panose="020B0604030504040204" pitchFamily="34" charset="0"/>
                <a:cs typeface="Tahoma" panose="020B0604030504040204" pitchFamily="34" charset="0"/>
              </a:rPr>
              <a:t>Fix the Code Review defects and QA Defects</a:t>
            </a:r>
          </a:p>
          <a:p>
            <a:pPr marL="285750" indent="-285750" algn="l">
              <a:spcAft>
                <a:spcPts val="1200"/>
              </a:spcAft>
              <a:buSzPct val="100000"/>
              <a:buFont typeface="Arial" panose="020B0604020202020204" pitchFamily="34" charset="0"/>
              <a:buChar char="•"/>
              <a:defRPr/>
            </a:pPr>
            <a:r>
              <a:rPr lang="en-US" sz="1400" dirty="0">
                <a:solidFill>
                  <a:srgbClr val="3C4855"/>
                </a:solidFill>
                <a:latin typeface="Tahoma" panose="020B0604030504040204" pitchFamily="34" charset="0"/>
                <a:ea typeface="Tahoma" panose="020B0604030504040204" pitchFamily="34" charset="0"/>
                <a:cs typeface="Tahoma" panose="020B0604030504040204" pitchFamily="34" charset="0"/>
              </a:rPr>
              <a:t>Perform Static Code Analysis using tools like SonarQube, </a:t>
            </a:r>
            <a:r>
              <a:rPr lang="en-US" sz="1400" dirty="0" err="1">
                <a:solidFill>
                  <a:srgbClr val="3C4855"/>
                </a:solidFill>
                <a:latin typeface="Tahoma" panose="020B0604030504040204" pitchFamily="34" charset="0"/>
                <a:ea typeface="Tahoma" panose="020B0604030504040204" pitchFamily="34" charset="0"/>
                <a:cs typeface="Tahoma" panose="020B0604030504040204" pitchFamily="34" charset="0"/>
              </a:rPr>
              <a:t>FxCop</a:t>
            </a:r>
            <a:endParaRPr lang="en-US" sz="1400" dirty="0">
              <a:solidFill>
                <a:srgbClr val="3C4855"/>
              </a:solidFill>
              <a:latin typeface="Tahoma" panose="020B0604030504040204" pitchFamily="34" charset="0"/>
              <a:ea typeface="Tahoma" panose="020B0604030504040204" pitchFamily="34" charset="0"/>
              <a:cs typeface="Tahoma" panose="020B0604030504040204" pitchFamily="34" charset="0"/>
            </a:endParaRPr>
          </a:p>
        </p:txBody>
      </p:sp>
      <p:sp>
        <p:nvSpPr>
          <p:cNvPr id="13" name="Rectangle 12">
            <a:extLst>
              <a:ext uri="{FF2B5EF4-FFF2-40B4-BE49-F238E27FC236}">
                <a16:creationId xmlns:a16="http://schemas.microsoft.com/office/drawing/2014/main" id="{0924B02D-B078-4BEF-9068-72361B6A87B8}"/>
              </a:ext>
            </a:extLst>
          </p:cNvPr>
          <p:cNvSpPr/>
          <p:nvPr/>
        </p:nvSpPr>
        <p:spPr>
          <a:xfrm>
            <a:off x="5029200" y="4547821"/>
            <a:ext cx="3733800" cy="415498"/>
          </a:xfrm>
          <a:prstGeom prst="rect">
            <a:avLst/>
          </a:prstGeom>
        </p:spPr>
        <p:txBody>
          <a:bodyPr wrap="square">
            <a:spAutoFit/>
          </a:bodyPr>
          <a:lstStyle/>
          <a:p>
            <a:pPr marL="0" lvl="1" indent="0">
              <a:spcAft>
                <a:spcPts val="300"/>
              </a:spcAft>
              <a:buSzPct val="150000"/>
              <a:buNone/>
              <a:defRPr/>
            </a:pPr>
            <a:r>
              <a:rPr lang="en-US" sz="1050" b="1" dirty="0">
                <a:solidFill>
                  <a:srgbClr val="00B8F1"/>
                </a:solidFill>
                <a:latin typeface="Tahoma" panose="020B0604030504040204" pitchFamily="34" charset="0"/>
                <a:ea typeface="Tahoma" panose="020B0604030504040204" pitchFamily="34" charset="0"/>
                <a:cs typeface="Tahoma" panose="020B0604030504040204" pitchFamily="34" charset="0"/>
              </a:rPr>
              <a:t>Use of Code Review Tools like Crucible, Collaborator is recommended</a:t>
            </a:r>
          </a:p>
        </p:txBody>
      </p:sp>
      <p:pic>
        <p:nvPicPr>
          <p:cNvPr id="3" name="Picture 2">
            <a:extLst>
              <a:ext uri="{FF2B5EF4-FFF2-40B4-BE49-F238E27FC236}">
                <a16:creationId xmlns:a16="http://schemas.microsoft.com/office/drawing/2014/main" id="{86180186-7C0B-461A-986E-33359DA90A8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r="25212"/>
          <a:stretch/>
        </p:blipFill>
        <p:spPr>
          <a:xfrm>
            <a:off x="5028806" y="1829977"/>
            <a:ext cx="4206043" cy="2631310"/>
          </a:xfrm>
          <a:prstGeom prst="rect">
            <a:avLst/>
          </a:prstGeom>
        </p:spPr>
      </p:pic>
    </p:spTree>
    <p:extLst>
      <p:ext uri="{BB962C8B-B14F-4D97-AF65-F5344CB8AC3E}">
        <p14:creationId xmlns:p14="http://schemas.microsoft.com/office/powerpoint/2010/main" val="1270959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 calcmode="lin" valueType="num">
                                      <p:cBhvr additive="base">
                                        <p:cTn id="7" dur="500" fill="hold"/>
                                        <p:tgtEl>
                                          <p:spTgt spid="1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2">
                                            <p:txEl>
                                              <p:pRg st="4" end="4"/>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2">
                                            <p:txEl>
                                              <p:pRg st="6" end="6"/>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E284D62-6FC1-4B30-A8F3-B01EB5F4E40E}"/>
              </a:ext>
            </a:extLst>
          </p:cNvPr>
          <p:cNvSpPr/>
          <p:nvPr/>
        </p:nvSpPr>
        <p:spPr>
          <a:xfrm>
            <a:off x="815044" y="1508127"/>
            <a:ext cx="8427524" cy="322659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D1DF246-A300-488C-A480-8E9550A0F172}"/>
              </a:ext>
            </a:extLst>
          </p:cNvPr>
          <p:cNvSpPr/>
          <p:nvPr/>
        </p:nvSpPr>
        <p:spPr>
          <a:xfrm>
            <a:off x="822073" y="1526774"/>
            <a:ext cx="8413466" cy="457200"/>
          </a:xfrm>
          <a:prstGeom prst="rect">
            <a:avLst/>
          </a:prstGeom>
          <a:solidFill>
            <a:srgbClr val="3C48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latin typeface="Tahoma" panose="020B0604030504040204" pitchFamily="34" charset="0"/>
                <a:ea typeface="Tahoma" panose="020B0604030504040204" pitchFamily="34" charset="0"/>
                <a:cs typeface="Tahoma" panose="020B0604030504040204" pitchFamily="34" charset="0"/>
              </a:rPr>
              <a:t>Use Code Quality Tools</a:t>
            </a:r>
          </a:p>
        </p:txBody>
      </p:sp>
      <p:sp>
        <p:nvSpPr>
          <p:cNvPr id="36" name="Rectangle 35"/>
          <p:cNvSpPr/>
          <p:nvPr/>
        </p:nvSpPr>
        <p:spPr>
          <a:xfrm>
            <a:off x="0" y="735013"/>
            <a:ext cx="675278" cy="265906"/>
          </a:xfrm>
          <a:prstGeom prst="rect">
            <a:avLst/>
          </a:prstGeom>
          <a:solidFill>
            <a:srgbClr val="00B8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8">
            <a:extLst>
              <a:ext uri="{FF2B5EF4-FFF2-40B4-BE49-F238E27FC236}">
                <a16:creationId xmlns:a16="http://schemas.microsoft.com/office/drawing/2014/main" id="{F7A1CBFE-42CE-4FEC-9532-C0F7654D95AD}"/>
              </a:ext>
            </a:extLst>
          </p:cNvPr>
          <p:cNvSpPr txBox="1">
            <a:spLocks/>
          </p:cNvSpPr>
          <p:nvPr/>
        </p:nvSpPr>
        <p:spPr>
          <a:xfrm>
            <a:off x="909094" y="2178054"/>
            <a:ext cx="4938942" cy="2235992"/>
          </a:xfrm>
          <a:prstGeom prst="rect">
            <a:avLst/>
          </a:prstGeom>
        </p:spPr>
        <p:txBody>
          <a:bodyPr lIns="100557" tIns="50278" rIns="100557" bIns="50278" anchor="t">
            <a:noAutofit/>
          </a:bodyPr>
          <a:lstStyle>
            <a:lvl1pPr algn="ctr" defTabSz="1005566" rtl="0" eaLnBrk="1" latinLnBrk="0" hangingPunct="1">
              <a:spcBef>
                <a:spcPct val="0"/>
              </a:spcBef>
              <a:buNone/>
              <a:defRPr sz="4800" kern="1200">
                <a:solidFill>
                  <a:schemeClr val="tx1"/>
                </a:solidFill>
                <a:latin typeface="+mj-lt"/>
                <a:ea typeface="+mj-ea"/>
                <a:cs typeface="+mj-cs"/>
              </a:defRPr>
            </a:lvl1pPr>
          </a:lstStyle>
          <a:p>
            <a:pPr algn="l">
              <a:spcAft>
                <a:spcPts val="1200"/>
              </a:spcAft>
              <a:buSzPct val="150000"/>
              <a:defRPr/>
            </a:pPr>
            <a:r>
              <a:rPr lang="en-US" sz="1400" dirty="0">
                <a:solidFill>
                  <a:srgbClr val="2B3B4B"/>
                </a:solidFill>
                <a:latin typeface="Tahoma" panose="020B0604030504040204" pitchFamily="34" charset="0"/>
                <a:ea typeface="Tahoma" panose="020B0604030504040204" pitchFamily="34" charset="0"/>
                <a:cs typeface="Tahoma" panose="020B0604030504040204" pitchFamily="34" charset="0"/>
              </a:rPr>
              <a:t>Discuss with Project Manager/Architect/Technical Hierarchy, about the relevant code quality tool and configure the required rule set</a:t>
            </a:r>
          </a:p>
          <a:p>
            <a:pPr marL="0" lvl="1" indent="0">
              <a:spcAft>
                <a:spcPts val="1200"/>
              </a:spcAft>
              <a:buNone/>
              <a:defRPr/>
            </a:pPr>
            <a:r>
              <a:rPr lang="en-US" sz="1400" b="1" dirty="0">
                <a:solidFill>
                  <a:srgbClr val="00B8F1"/>
                </a:solidFill>
                <a:latin typeface="Segoe UI" panose="020B0502040204020203" pitchFamily="34" charset="0"/>
                <a:cs typeface="Segoe UI" panose="020B0502040204020203" pitchFamily="34" charset="0"/>
              </a:rPr>
              <a:t>Example: </a:t>
            </a:r>
            <a:r>
              <a:rPr lang="en-US" sz="1400" dirty="0">
                <a:solidFill>
                  <a:srgbClr val="2B3B4B"/>
                </a:solidFill>
                <a:latin typeface="Tahoma" panose="020B0604030504040204" pitchFamily="34" charset="0"/>
                <a:ea typeface="Tahoma" panose="020B0604030504040204" pitchFamily="34" charset="0"/>
                <a:cs typeface="Tahoma" panose="020B0604030504040204" pitchFamily="34" charset="0"/>
              </a:rPr>
              <a:t>In SonarQube as per project requirement</a:t>
            </a:r>
          </a:p>
          <a:p>
            <a:pPr marL="0" lvl="1" indent="0">
              <a:spcAft>
                <a:spcPts val="1200"/>
              </a:spcAft>
              <a:buNone/>
              <a:defRPr/>
            </a:pPr>
            <a:r>
              <a:rPr lang="en-US" sz="1400" dirty="0">
                <a:solidFill>
                  <a:srgbClr val="2B3B4B"/>
                </a:solidFill>
                <a:latin typeface="Tahoma" panose="020B0604030504040204" pitchFamily="34" charset="0"/>
                <a:ea typeface="Tahoma" panose="020B0604030504040204" pitchFamily="34" charset="0"/>
                <a:cs typeface="Tahoma" panose="020B0604030504040204" pitchFamily="34" charset="0"/>
              </a:rPr>
              <a:t>	1. Define Quality Profiles (rules) </a:t>
            </a:r>
          </a:p>
          <a:p>
            <a:pPr marL="0" lvl="1" indent="0">
              <a:spcAft>
                <a:spcPts val="1200"/>
              </a:spcAft>
              <a:buNone/>
              <a:defRPr/>
            </a:pPr>
            <a:r>
              <a:rPr lang="en-US" sz="1400" dirty="0">
                <a:solidFill>
                  <a:srgbClr val="2B3B4B"/>
                </a:solidFill>
                <a:latin typeface="Tahoma" panose="020B0604030504040204" pitchFamily="34" charset="0"/>
                <a:ea typeface="Tahoma" panose="020B0604030504040204" pitchFamily="34" charset="0"/>
                <a:cs typeface="Tahoma" panose="020B0604030504040204" pitchFamily="34" charset="0"/>
              </a:rPr>
              <a:t>	2. Set Quality Gate</a:t>
            </a:r>
          </a:p>
          <a:p>
            <a:pPr marL="0" lvl="1" indent="0">
              <a:spcAft>
                <a:spcPts val="1200"/>
              </a:spcAft>
              <a:buNone/>
              <a:defRPr/>
            </a:pPr>
            <a:r>
              <a:rPr lang="en-US" sz="1400" dirty="0">
                <a:solidFill>
                  <a:srgbClr val="2B3B4B"/>
                </a:solidFill>
                <a:latin typeface="Tahoma" panose="020B0604030504040204" pitchFamily="34" charset="0"/>
                <a:ea typeface="Tahoma" panose="020B0604030504040204" pitchFamily="34" charset="0"/>
                <a:cs typeface="Tahoma" panose="020B0604030504040204" pitchFamily="34" charset="0"/>
              </a:rPr>
              <a:t>	3. Create Dashboards</a:t>
            </a:r>
          </a:p>
        </p:txBody>
      </p:sp>
      <p:grpSp>
        <p:nvGrpSpPr>
          <p:cNvPr id="2" name="Group 1">
            <a:extLst>
              <a:ext uri="{FF2B5EF4-FFF2-40B4-BE49-F238E27FC236}">
                <a16:creationId xmlns:a16="http://schemas.microsoft.com/office/drawing/2014/main" id="{8A7ED0C3-2D2E-4EB9-B528-8867832FFF9B}"/>
              </a:ext>
            </a:extLst>
          </p:cNvPr>
          <p:cNvGrpSpPr/>
          <p:nvPr/>
        </p:nvGrpSpPr>
        <p:grpSpPr>
          <a:xfrm>
            <a:off x="6095843" y="2753519"/>
            <a:ext cx="2898918" cy="1144501"/>
            <a:chOff x="6343650" y="2257468"/>
            <a:chExt cx="2898918" cy="1144501"/>
          </a:xfrm>
        </p:grpSpPr>
        <p:pic>
          <p:nvPicPr>
            <p:cNvPr id="17410" name="Picture 2" descr="Image result for sonarqube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55682" y="2257468"/>
              <a:ext cx="2876550" cy="114450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DED27A77-D277-4AF1-86B9-60EF14666494}"/>
                </a:ext>
              </a:extLst>
            </p:cNvPr>
            <p:cNvSpPr/>
            <p:nvPr/>
          </p:nvSpPr>
          <p:spPr>
            <a:xfrm>
              <a:off x="6343650" y="2257469"/>
              <a:ext cx="2898918" cy="1144500"/>
            </a:xfrm>
            <a:prstGeom prst="rect">
              <a:avLst/>
            </a:prstGeom>
            <a:no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Content Placeholder 2">
            <a:extLst>
              <a:ext uri="{FF2B5EF4-FFF2-40B4-BE49-F238E27FC236}">
                <a16:creationId xmlns:a16="http://schemas.microsoft.com/office/drawing/2014/main" id="{2CB5ECED-2FC6-471F-87F7-71AD94E9996A}"/>
              </a:ext>
            </a:extLst>
          </p:cNvPr>
          <p:cNvSpPr txBox="1">
            <a:spLocks/>
          </p:cNvSpPr>
          <p:nvPr/>
        </p:nvSpPr>
        <p:spPr>
          <a:xfrm>
            <a:off x="675278" y="696119"/>
            <a:ext cx="6106522" cy="457200"/>
          </a:xfrm>
          <a:prstGeom prst="rect">
            <a:avLst/>
          </a:prstGeom>
        </p:spPr>
        <p:txBody>
          <a:bodyPr lIns="100557" tIns="50278" rIns="100557" bIns="50278"/>
          <a:lstStyle>
            <a:lvl1pPr marL="377087" indent="-377087" algn="l" defTabSz="1005566" rtl="0" eaLnBrk="1" latinLnBrk="0" hangingPunct="1">
              <a:spcBef>
                <a:spcPct val="20000"/>
              </a:spcBef>
              <a:buFont typeface="Arial" panose="020B0604020202020204" pitchFamily="34" charset="0"/>
              <a:buChar char="•"/>
              <a:defRPr sz="3500" kern="1200">
                <a:solidFill>
                  <a:schemeClr val="tx1"/>
                </a:solidFill>
                <a:latin typeface="+mn-lt"/>
                <a:ea typeface="+mn-ea"/>
                <a:cs typeface="+mn-cs"/>
              </a:defRPr>
            </a:lvl1pPr>
            <a:lvl2pPr marL="817022" indent="-314239" algn="l" defTabSz="1005566" rtl="0" eaLnBrk="1" latinLnBrk="0" hangingPunct="1">
              <a:spcBef>
                <a:spcPct val="20000"/>
              </a:spcBef>
              <a:buFont typeface="Arial" panose="020B0604020202020204" pitchFamily="34" charset="0"/>
              <a:buChar char="–"/>
              <a:defRPr sz="3100" kern="1200">
                <a:solidFill>
                  <a:schemeClr val="tx1"/>
                </a:solidFill>
                <a:latin typeface="+mn-lt"/>
                <a:ea typeface="+mn-ea"/>
                <a:cs typeface="+mn-cs"/>
              </a:defRPr>
            </a:lvl2pPr>
            <a:lvl3pPr marL="1256957" indent="-251391" algn="l" defTabSz="1005566" rtl="0" eaLnBrk="1" latinLnBrk="0" hangingPunct="1">
              <a:spcBef>
                <a:spcPct val="20000"/>
              </a:spcBef>
              <a:buFont typeface="Arial" panose="020B0604020202020204" pitchFamily="34" charset="0"/>
              <a:buChar char="•"/>
              <a:defRPr sz="2600" kern="1200">
                <a:solidFill>
                  <a:schemeClr val="tx1"/>
                </a:solidFill>
                <a:latin typeface="+mn-lt"/>
                <a:ea typeface="+mn-ea"/>
                <a:cs typeface="+mn-cs"/>
              </a:defRPr>
            </a:lvl3pPr>
            <a:lvl4pPr marL="1759740"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4pPr>
            <a:lvl5pPr marL="2262523"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5pPr>
            <a:lvl6pPr marL="2765306"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6pPr>
            <a:lvl7pPr marL="3268088"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7pPr>
            <a:lvl8pPr marL="3770871"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8pPr>
            <a:lvl9pPr marL="4273654"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1800" b="1" dirty="0">
                <a:solidFill>
                  <a:srgbClr val="2B3B4B"/>
                </a:solidFill>
                <a:latin typeface="Tahoma" panose="020B0604030504040204" pitchFamily="34" charset="0"/>
                <a:ea typeface="Tahoma" panose="020B0604030504040204" pitchFamily="34" charset="0"/>
                <a:cs typeface="Tahoma" panose="020B0604030504040204" pitchFamily="34" charset="0"/>
              </a:rPr>
              <a:t>SDLC Processes</a:t>
            </a:r>
          </a:p>
        </p:txBody>
      </p:sp>
    </p:spTree>
    <p:extLst>
      <p:ext uri="{BB962C8B-B14F-4D97-AF65-F5344CB8AC3E}">
        <p14:creationId xmlns:p14="http://schemas.microsoft.com/office/powerpoint/2010/main" val="22122644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E187FD3-B1C3-47A6-B409-1D085AF5356D}"/>
              </a:ext>
            </a:extLst>
          </p:cNvPr>
          <p:cNvSpPr/>
          <p:nvPr/>
        </p:nvSpPr>
        <p:spPr>
          <a:xfrm>
            <a:off x="815044" y="1508127"/>
            <a:ext cx="8427524" cy="322659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DFCCFCD0-2FA3-4389-9FFE-0E5C59B7D6AF}"/>
              </a:ext>
            </a:extLst>
          </p:cNvPr>
          <p:cNvSpPr/>
          <p:nvPr/>
        </p:nvSpPr>
        <p:spPr>
          <a:xfrm>
            <a:off x="822073" y="1526774"/>
            <a:ext cx="8413466" cy="457200"/>
          </a:xfrm>
          <a:prstGeom prst="rect">
            <a:avLst/>
          </a:prstGeom>
          <a:solidFill>
            <a:srgbClr val="3C48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latin typeface="Tahoma" panose="020B0604030504040204" pitchFamily="34" charset="0"/>
                <a:ea typeface="Tahoma" panose="020B0604030504040204" pitchFamily="34" charset="0"/>
                <a:cs typeface="Tahoma" panose="020B0604030504040204" pitchFamily="34" charset="0"/>
              </a:rPr>
              <a:t>Build &amp; Release</a:t>
            </a:r>
          </a:p>
        </p:txBody>
      </p:sp>
      <p:sp>
        <p:nvSpPr>
          <p:cNvPr id="79" name="Rectangle 78"/>
          <p:cNvSpPr/>
          <p:nvPr/>
        </p:nvSpPr>
        <p:spPr>
          <a:xfrm>
            <a:off x="0" y="735013"/>
            <a:ext cx="675278" cy="265906"/>
          </a:xfrm>
          <a:prstGeom prst="rect">
            <a:avLst/>
          </a:prstGeom>
          <a:solidFill>
            <a:srgbClr val="00B8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CFC0DC31-BB46-460A-96E7-4F9672717B31}"/>
              </a:ext>
            </a:extLst>
          </p:cNvPr>
          <p:cNvSpPr/>
          <p:nvPr/>
        </p:nvSpPr>
        <p:spPr>
          <a:xfrm>
            <a:off x="6248400" y="2067719"/>
            <a:ext cx="2809241" cy="2579698"/>
          </a:xfrm>
          <a:prstGeom prst="rect">
            <a:avLst/>
          </a:prstGeom>
          <a:solidFill>
            <a:schemeClr val="bg1">
              <a:lumMod val="95000"/>
            </a:schemeClr>
          </a:solidFill>
          <a:ln w="9525">
            <a:solidFill>
              <a:srgbClr val="3B4F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2">
            <a:extLst>
              <a:ext uri="{FF2B5EF4-FFF2-40B4-BE49-F238E27FC236}">
                <a16:creationId xmlns:a16="http://schemas.microsoft.com/office/drawing/2014/main" id="{961B3D42-39D6-4B54-8730-DCFA21E17C41}"/>
              </a:ext>
            </a:extLst>
          </p:cNvPr>
          <p:cNvSpPr txBox="1">
            <a:spLocks/>
          </p:cNvSpPr>
          <p:nvPr/>
        </p:nvSpPr>
        <p:spPr>
          <a:xfrm>
            <a:off x="6447776" y="2223262"/>
            <a:ext cx="2479761" cy="2229424"/>
          </a:xfrm>
          <a:prstGeom prst="rect">
            <a:avLst/>
          </a:prstGeom>
        </p:spPr>
        <p:txBody>
          <a:bodyPr lIns="100557" tIns="50278" rIns="100557" bIns="50278"/>
          <a:lstStyle>
            <a:lvl1pPr marL="377087" indent="-377087" algn="l" defTabSz="1005566" rtl="0" eaLnBrk="1" latinLnBrk="0" hangingPunct="1">
              <a:spcBef>
                <a:spcPct val="20000"/>
              </a:spcBef>
              <a:buFont typeface="Arial" panose="020B0604020202020204" pitchFamily="34" charset="0"/>
              <a:buChar char="•"/>
              <a:defRPr sz="3500" kern="1200">
                <a:solidFill>
                  <a:schemeClr val="tx1"/>
                </a:solidFill>
                <a:latin typeface="+mn-lt"/>
                <a:ea typeface="+mn-ea"/>
                <a:cs typeface="+mn-cs"/>
              </a:defRPr>
            </a:lvl1pPr>
            <a:lvl2pPr marL="817022" indent="-314239" algn="l" defTabSz="1005566" rtl="0" eaLnBrk="1" latinLnBrk="0" hangingPunct="1">
              <a:spcBef>
                <a:spcPct val="20000"/>
              </a:spcBef>
              <a:buFont typeface="Arial" panose="020B0604020202020204" pitchFamily="34" charset="0"/>
              <a:buChar char="–"/>
              <a:defRPr sz="3100" kern="1200">
                <a:solidFill>
                  <a:schemeClr val="tx1"/>
                </a:solidFill>
                <a:latin typeface="+mn-lt"/>
                <a:ea typeface="+mn-ea"/>
                <a:cs typeface="+mn-cs"/>
              </a:defRPr>
            </a:lvl2pPr>
            <a:lvl3pPr marL="1256957" indent="-251391" algn="l" defTabSz="1005566" rtl="0" eaLnBrk="1" latinLnBrk="0" hangingPunct="1">
              <a:spcBef>
                <a:spcPct val="20000"/>
              </a:spcBef>
              <a:buFont typeface="Arial" panose="020B0604020202020204" pitchFamily="34" charset="0"/>
              <a:buChar char="•"/>
              <a:defRPr sz="2600" kern="1200">
                <a:solidFill>
                  <a:schemeClr val="tx1"/>
                </a:solidFill>
                <a:latin typeface="+mn-lt"/>
                <a:ea typeface="+mn-ea"/>
                <a:cs typeface="+mn-cs"/>
              </a:defRPr>
            </a:lvl3pPr>
            <a:lvl4pPr marL="1759740"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4pPr>
            <a:lvl5pPr marL="2262523"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5pPr>
            <a:lvl6pPr marL="2765306"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6pPr>
            <a:lvl7pPr marL="3268088"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7pPr>
            <a:lvl8pPr marL="3770871"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8pPr>
            <a:lvl9pPr marL="4273654"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9pPr>
          </a:lstStyle>
          <a:p>
            <a:pPr marL="0" indent="0">
              <a:spcBef>
                <a:spcPts val="0"/>
              </a:spcBef>
              <a:spcAft>
                <a:spcPts val="1200"/>
              </a:spcAft>
              <a:buNone/>
              <a:tabLst>
                <a:tab pos="111125" algn="l"/>
              </a:tabLst>
              <a:defRPr/>
            </a:pPr>
            <a:r>
              <a:rPr lang="en-US" sz="1200" dirty="0">
                <a:solidFill>
                  <a:srgbClr val="2B3B4B"/>
                </a:solidFill>
                <a:latin typeface="Tahoma" panose="020B0604030504040204" pitchFamily="34" charset="0"/>
                <a:ea typeface="Tahoma" panose="020B0604030504040204" pitchFamily="34" charset="0"/>
                <a:cs typeface="Tahoma" panose="020B0604030504040204" pitchFamily="34" charset="0"/>
              </a:rPr>
              <a:t>Types of Build:</a:t>
            </a:r>
          </a:p>
          <a:p>
            <a:pPr marL="285750" lvl="1" indent="-285750">
              <a:spcBef>
                <a:spcPts val="0"/>
              </a:spcBef>
              <a:spcAft>
                <a:spcPts val="1200"/>
              </a:spcAft>
              <a:buFont typeface="Arial" pitchFamily="34" charset="0"/>
              <a:buChar char="•"/>
              <a:tabLst>
                <a:tab pos="111125" algn="l"/>
              </a:tabLst>
              <a:defRPr/>
            </a:pPr>
            <a:r>
              <a:rPr lang="en-US" sz="1200" b="1" dirty="0">
                <a:solidFill>
                  <a:srgbClr val="2B3B4B"/>
                </a:solidFill>
                <a:latin typeface="Tahoma" panose="020B0604030504040204" pitchFamily="34" charset="0"/>
                <a:ea typeface="Tahoma" panose="020B0604030504040204" pitchFamily="34" charset="0"/>
                <a:cs typeface="Tahoma" panose="020B0604030504040204" pitchFamily="34" charset="0"/>
              </a:rPr>
              <a:t>QA Internal Build: </a:t>
            </a:r>
            <a:r>
              <a:rPr lang="en-US" sz="1200" dirty="0">
                <a:solidFill>
                  <a:srgbClr val="2B3B4B"/>
                </a:solidFill>
                <a:latin typeface="Tahoma" panose="020B0604030504040204" pitchFamily="34" charset="0"/>
                <a:ea typeface="Tahoma" panose="020B0604030504040204" pitchFamily="34" charset="0"/>
                <a:cs typeface="Tahoma" panose="020B0604030504040204" pitchFamily="34" charset="0"/>
              </a:rPr>
              <a:t>Unit Tested code/build from Developer to QA</a:t>
            </a:r>
          </a:p>
          <a:p>
            <a:pPr marL="285750" lvl="1" indent="-285750">
              <a:spcBef>
                <a:spcPts val="0"/>
              </a:spcBef>
              <a:spcAft>
                <a:spcPts val="1200"/>
              </a:spcAft>
              <a:buFont typeface="Arial" pitchFamily="34" charset="0"/>
              <a:buChar char="•"/>
              <a:tabLst>
                <a:tab pos="111125" algn="l"/>
              </a:tabLst>
              <a:defRPr/>
            </a:pPr>
            <a:r>
              <a:rPr lang="en-US" sz="1200" b="1" dirty="0">
                <a:solidFill>
                  <a:srgbClr val="2B3B4B"/>
                </a:solidFill>
                <a:latin typeface="Tahoma" panose="020B0604030504040204" pitchFamily="34" charset="0"/>
                <a:ea typeface="Tahoma" panose="020B0604030504040204" pitchFamily="34" charset="0"/>
                <a:cs typeface="Tahoma" panose="020B0604030504040204" pitchFamily="34" charset="0"/>
              </a:rPr>
              <a:t>Patch:</a:t>
            </a:r>
            <a:r>
              <a:rPr lang="en-US" sz="1200" dirty="0">
                <a:solidFill>
                  <a:srgbClr val="2B3B4B"/>
                </a:solidFill>
                <a:latin typeface="Tahoma" panose="020B0604030504040204" pitchFamily="34" charset="0"/>
                <a:ea typeface="Tahoma" panose="020B0604030504040204" pitchFamily="34" charset="0"/>
                <a:cs typeface="Tahoma" panose="020B0604030504040204" pitchFamily="34" charset="0"/>
              </a:rPr>
              <a:t> Quick fixes either to QA or to Client</a:t>
            </a:r>
          </a:p>
          <a:p>
            <a:pPr marL="285750" lvl="1" indent="-285750">
              <a:spcBef>
                <a:spcPts val="0"/>
              </a:spcBef>
              <a:spcAft>
                <a:spcPts val="1200"/>
              </a:spcAft>
              <a:buFont typeface="Arial" pitchFamily="34" charset="0"/>
              <a:buChar char="•"/>
              <a:tabLst>
                <a:tab pos="111125" algn="l"/>
              </a:tabLst>
              <a:defRPr/>
            </a:pPr>
            <a:r>
              <a:rPr lang="en-US" sz="1200" b="1" dirty="0">
                <a:solidFill>
                  <a:srgbClr val="2B3B4B"/>
                </a:solidFill>
                <a:latin typeface="Tahoma" panose="020B0604030504040204" pitchFamily="34" charset="0"/>
                <a:ea typeface="Tahoma" panose="020B0604030504040204" pitchFamily="34" charset="0"/>
                <a:cs typeface="Tahoma" panose="020B0604030504040204" pitchFamily="34" charset="0"/>
              </a:rPr>
              <a:t>Client Release: </a:t>
            </a:r>
            <a:r>
              <a:rPr lang="en-US" sz="1200" dirty="0">
                <a:solidFill>
                  <a:srgbClr val="2B3B4B"/>
                </a:solidFill>
                <a:latin typeface="Tahoma" panose="020B0604030504040204" pitchFamily="34" charset="0"/>
                <a:ea typeface="Tahoma" panose="020B0604030504040204" pitchFamily="34" charset="0"/>
                <a:cs typeface="Tahoma" panose="020B0604030504040204" pitchFamily="34" charset="0"/>
              </a:rPr>
              <a:t>Final release (QA Tested Build) to customer</a:t>
            </a:r>
          </a:p>
        </p:txBody>
      </p:sp>
      <p:sp>
        <p:nvSpPr>
          <p:cNvPr id="11" name="Title 8">
            <a:extLst>
              <a:ext uri="{FF2B5EF4-FFF2-40B4-BE49-F238E27FC236}">
                <a16:creationId xmlns:a16="http://schemas.microsoft.com/office/drawing/2014/main" id="{67B176B6-5603-41FB-83C4-10D58F6D1A64}"/>
              </a:ext>
            </a:extLst>
          </p:cNvPr>
          <p:cNvSpPr txBox="1">
            <a:spLocks/>
          </p:cNvSpPr>
          <p:nvPr/>
        </p:nvSpPr>
        <p:spPr>
          <a:xfrm>
            <a:off x="936695" y="2147498"/>
            <a:ext cx="5254903" cy="2374666"/>
          </a:xfrm>
          <a:prstGeom prst="rect">
            <a:avLst/>
          </a:prstGeom>
        </p:spPr>
        <p:txBody>
          <a:bodyPr lIns="100557" tIns="50278" rIns="100557" bIns="50278" anchor="t">
            <a:noAutofit/>
          </a:bodyPr>
          <a:lstStyle>
            <a:lvl1pPr algn="ctr" defTabSz="1005566" rtl="0" eaLnBrk="1" latinLnBrk="0" hangingPunct="1">
              <a:spcBef>
                <a:spcPct val="0"/>
              </a:spcBef>
              <a:buNone/>
              <a:defRPr sz="4800" kern="1200">
                <a:solidFill>
                  <a:schemeClr val="tx1"/>
                </a:solidFill>
                <a:latin typeface="+mj-lt"/>
                <a:ea typeface="+mj-ea"/>
                <a:cs typeface="+mj-cs"/>
              </a:defRPr>
            </a:lvl1pPr>
          </a:lstStyle>
          <a:p>
            <a:pPr marL="285750" indent="-285750" algn="l">
              <a:spcAft>
                <a:spcPts val="1200"/>
              </a:spcAft>
              <a:buSzPct val="100000"/>
              <a:buFont typeface="Arial" panose="020B0604020202020204" pitchFamily="34" charset="0"/>
              <a:buChar char="•"/>
              <a:defRPr/>
            </a:pPr>
            <a:r>
              <a:rPr lang="en-US" sz="1400" dirty="0">
                <a:solidFill>
                  <a:srgbClr val="2B3B4B"/>
                </a:solidFill>
                <a:latin typeface="Tahoma" panose="020B0604030504040204" pitchFamily="34" charset="0"/>
                <a:ea typeface="Tahoma" panose="020B0604030504040204" pitchFamily="34" charset="0"/>
                <a:cs typeface="Tahoma" panose="020B0604030504040204" pitchFamily="34" charset="0"/>
              </a:rPr>
              <a:t>Create build using build versioning guidelines</a:t>
            </a:r>
          </a:p>
          <a:p>
            <a:pPr marL="285750" indent="-285750" algn="l">
              <a:spcAft>
                <a:spcPts val="1200"/>
              </a:spcAft>
              <a:buSzPct val="100000"/>
              <a:buFont typeface="Arial" panose="020B0604020202020204" pitchFamily="34" charset="0"/>
              <a:buChar char="•"/>
              <a:defRPr/>
            </a:pPr>
            <a:r>
              <a:rPr lang="en-US" sz="1400" dirty="0">
                <a:solidFill>
                  <a:srgbClr val="2B3B4B"/>
                </a:solidFill>
                <a:latin typeface="Tahoma" panose="020B0604030504040204" pitchFamily="34" charset="0"/>
                <a:ea typeface="Tahoma" panose="020B0604030504040204" pitchFamily="34" charset="0"/>
                <a:cs typeface="Tahoma" panose="020B0604030504040204" pitchFamily="34" charset="0"/>
              </a:rPr>
              <a:t>Create Read Me and Release Notes</a:t>
            </a:r>
          </a:p>
          <a:p>
            <a:pPr marL="285750" indent="-285750" algn="l">
              <a:spcAft>
                <a:spcPts val="1200"/>
              </a:spcAft>
              <a:buSzPct val="100000"/>
              <a:buFont typeface="Arial" panose="020B0604020202020204" pitchFamily="34" charset="0"/>
              <a:buChar char="•"/>
              <a:defRPr/>
            </a:pPr>
            <a:r>
              <a:rPr lang="en-US" sz="1400" dirty="0">
                <a:solidFill>
                  <a:srgbClr val="2B3B4B"/>
                </a:solidFill>
                <a:latin typeface="Tahoma" panose="020B0604030504040204" pitchFamily="34" charset="0"/>
                <a:ea typeface="Tahoma" panose="020B0604030504040204" pitchFamily="34" charset="0"/>
                <a:cs typeface="Tahoma" panose="020B0604030504040204" pitchFamily="34" charset="0"/>
              </a:rPr>
              <a:t>Communicate build details to relevant stakeholders (QA/Client)</a:t>
            </a:r>
          </a:p>
          <a:p>
            <a:pPr marL="285750" indent="-285750" algn="l">
              <a:spcAft>
                <a:spcPts val="1200"/>
              </a:spcAft>
              <a:buSzPct val="100000"/>
              <a:buFont typeface="Arial" panose="020B0604020202020204" pitchFamily="34" charset="0"/>
              <a:buChar char="•"/>
              <a:defRPr/>
            </a:pPr>
            <a:r>
              <a:rPr lang="en-US" sz="1400" dirty="0">
                <a:solidFill>
                  <a:srgbClr val="2B3B4B"/>
                </a:solidFill>
                <a:latin typeface="Tahoma" panose="020B0604030504040204" pitchFamily="34" charset="0"/>
                <a:ea typeface="Tahoma" panose="020B0604030504040204" pitchFamily="34" charset="0"/>
                <a:cs typeface="Tahoma" panose="020B0604030504040204" pitchFamily="34" charset="0"/>
              </a:rPr>
              <a:t>Release build to intended environment</a:t>
            </a:r>
          </a:p>
          <a:p>
            <a:pPr marL="285750" lvl="1" indent="-285750">
              <a:spcAft>
                <a:spcPts val="1200"/>
              </a:spcAft>
              <a:buSzPct val="100000"/>
              <a:buFont typeface="Arial" panose="020B0604020202020204" pitchFamily="34" charset="0"/>
              <a:buChar char="•"/>
              <a:defRPr/>
            </a:pPr>
            <a:r>
              <a:rPr lang="en-US" sz="1400" dirty="0">
                <a:solidFill>
                  <a:srgbClr val="2B3B4B"/>
                </a:solidFill>
                <a:latin typeface="Tahoma" panose="020B0604030504040204" pitchFamily="34" charset="0"/>
                <a:ea typeface="Tahoma" panose="020B0604030504040204" pitchFamily="34" charset="0"/>
                <a:cs typeface="Tahoma" panose="020B0604030504040204" pitchFamily="34" charset="0"/>
              </a:rPr>
              <a:t>Continuous Integration process using tools can be adopted Ex. TFS, Jenkins, Bamboo, Cruise Control, etc.</a:t>
            </a:r>
          </a:p>
          <a:p>
            <a:pPr marL="0" lvl="1" indent="0">
              <a:lnSpc>
                <a:spcPct val="150000"/>
              </a:lnSpc>
              <a:buNone/>
              <a:defRPr/>
            </a:pPr>
            <a:endParaRPr lang="en-US" sz="1400" dirty="0">
              <a:solidFill>
                <a:srgbClr val="2B3B4B"/>
              </a:solidFill>
              <a:latin typeface="Tahoma" panose="020B0604030504040204" pitchFamily="34" charset="0"/>
              <a:ea typeface="Tahoma" panose="020B0604030504040204" pitchFamily="34" charset="0"/>
              <a:cs typeface="Tahoma" panose="020B0604030504040204" pitchFamily="34" charset="0"/>
            </a:endParaRPr>
          </a:p>
        </p:txBody>
      </p:sp>
      <p:sp>
        <p:nvSpPr>
          <p:cNvPr id="12" name="Content Placeholder 2">
            <a:extLst>
              <a:ext uri="{FF2B5EF4-FFF2-40B4-BE49-F238E27FC236}">
                <a16:creationId xmlns:a16="http://schemas.microsoft.com/office/drawing/2014/main" id="{2D4D6BB0-5ED8-4F42-9048-DA0029CFA5C2}"/>
              </a:ext>
            </a:extLst>
          </p:cNvPr>
          <p:cNvSpPr txBox="1">
            <a:spLocks/>
          </p:cNvSpPr>
          <p:nvPr/>
        </p:nvSpPr>
        <p:spPr>
          <a:xfrm>
            <a:off x="675278" y="696119"/>
            <a:ext cx="6106522" cy="457200"/>
          </a:xfrm>
          <a:prstGeom prst="rect">
            <a:avLst/>
          </a:prstGeom>
        </p:spPr>
        <p:txBody>
          <a:bodyPr lIns="100557" tIns="50278" rIns="100557" bIns="50278"/>
          <a:lstStyle>
            <a:lvl1pPr marL="377087" indent="-377087" algn="l" defTabSz="1005566" rtl="0" eaLnBrk="1" latinLnBrk="0" hangingPunct="1">
              <a:spcBef>
                <a:spcPct val="20000"/>
              </a:spcBef>
              <a:buFont typeface="Arial" panose="020B0604020202020204" pitchFamily="34" charset="0"/>
              <a:buChar char="•"/>
              <a:defRPr sz="3500" kern="1200">
                <a:solidFill>
                  <a:schemeClr val="tx1"/>
                </a:solidFill>
                <a:latin typeface="+mn-lt"/>
                <a:ea typeface="+mn-ea"/>
                <a:cs typeface="+mn-cs"/>
              </a:defRPr>
            </a:lvl1pPr>
            <a:lvl2pPr marL="817022" indent="-314239" algn="l" defTabSz="1005566" rtl="0" eaLnBrk="1" latinLnBrk="0" hangingPunct="1">
              <a:spcBef>
                <a:spcPct val="20000"/>
              </a:spcBef>
              <a:buFont typeface="Arial" panose="020B0604020202020204" pitchFamily="34" charset="0"/>
              <a:buChar char="–"/>
              <a:defRPr sz="3100" kern="1200">
                <a:solidFill>
                  <a:schemeClr val="tx1"/>
                </a:solidFill>
                <a:latin typeface="+mn-lt"/>
                <a:ea typeface="+mn-ea"/>
                <a:cs typeface="+mn-cs"/>
              </a:defRPr>
            </a:lvl2pPr>
            <a:lvl3pPr marL="1256957" indent="-251391" algn="l" defTabSz="1005566" rtl="0" eaLnBrk="1" latinLnBrk="0" hangingPunct="1">
              <a:spcBef>
                <a:spcPct val="20000"/>
              </a:spcBef>
              <a:buFont typeface="Arial" panose="020B0604020202020204" pitchFamily="34" charset="0"/>
              <a:buChar char="•"/>
              <a:defRPr sz="2600" kern="1200">
                <a:solidFill>
                  <a:schemeClr val="tx1"/>
                </a:solidFill>
                <a:latin typeface="+mn-lt"/>
                <a:ea typeface="+mn-ea"/>
                <a:cs typeface="+mn-cs"/>
              </a:defRPr>
            </a:lvl3pPr>
            <a:lvl4pPr marL="1759740"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4pPr>
            <a:lvl5pPr marL="2262523"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5pPr>
            <a:lvl6pPr marL="2765306"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6pPr>
            <a:lvl7pPr marL="3268088"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7pPr>
            <a:lvl8pPr marL="3770871"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8pPr>
            <a:lvl9pPr marL="4273654"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1800" b="1" dirty="0">
                <a:solidFill>
                  <a:srgbClr val="2B3B4B"/>
                </a:solidFill>
                <a:latin typeface="Tahoma" panose="020B0604030504040204" pitchFamily="34" charset="0"/>
                <a:ea typeface="Tahoma" panose="020B0604030504040204" pitchFamily="34" charset="0"/>
                <a:cs typeface="Tahoma" panose="020B0604030504040204" pitchFamily="34" charset="0"/>
              </a:rPr>
              <a:t>SDLC Processes</a:t>
            </a:r>
          </a:p>
        </p:txBody>
      </p:sp>
    </p:spTree>
    <p:extLst>
      <p:ext uri="{BB962C8B-B14F-4D97-AF65-F5344CB8AC3E}">
        <p14:creationId xmlns:p14="http://schemas.microsoft.com/office/powerpoint/2010/main" val="31501400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9F0EF22-18F2-4182-9A8D-0117714AA4E6}"/>
              </a:ext>
            </a:extLst>
          </p:cNvPr>
          <p:cNvSpPr/>
          <p:nvPr/>
        </p:nvSpPr>
        <p:spPr>
          <a:xfrm>
            <a:off x="266897" y="1287072"/>
            <a:ext cx="9524606" cy="363735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22F9A656-C08F-44A1-BA4A-5876E55B2B97}"/>
              </a:ext>
            </a:extLst>
          </p:cNvPr>
          <p:cNvSpPr/>
          <p:nvPr/>
        </p:nvSpPr>
        <p:spPr>
          <a:xfrm>
            <a:off x="274841" y="1276069"/>
            <a:ext cx="9508718" cy="457200"/>
          </a:xfrm>
          <a:prstGeom prst="rect">
            <a:avLst/>
          </a:prstGeom>
          <a:solidFill>
            <a:srgbClr val="3C48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latin typeface="Tahoma" panose="020B0604030504040204" pitchFamily="34" charset="0"/>
                <a:ea typeface="Tahoma" panose="020B0604030504040204" pitchFamily="34" charset="0"/>
                <a:cs typeface="Tahoma" panose="020B0604030504040204" pitchFamily="34" charset="0"/>
              </a:rPr>
              <a:t>Build &amp; Release</a:t>
            </a:r>
          </a:p>
        </p:txBody>
      </p:sp>
      <p:sp>
        <p:nvSpPr>
          <p:cNvPr id="74" name="Rectangle 73"/>
          <p:cNvSpPr/>
          <p:nvPr/>
        </p:nvSpPr>
        <p:spPr>
          <a:xfrm>
            <a:off x="0" y="735013"/>
            <a:ext cx="675278" cy="265906"/>
          </a:xfrm>
          <a:prstGeom prst="rect">
            <a:avLst/>
          </a:prstGeom>
          <a:solidFill>
            <a:srgbClr val="00B8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8">
            <a:extLst>
              <a:ext uri="{FF2B5EF4-FFF2-40B4-BE49-F238E27FC236}">
                <a16:creationId xmlns:a16="http://schemas.microsoft.com/office/drawing/2014/main" id="{0D2A8C3F-3A9F-4384-92BE-8F06CF755738}"/>
              </a:ext>
            </a:extLst>
          </p:cNvPr>
          <p:cNvSpPr txBox="1">
            <a:spLocks/>
          </p:cNvSpPr>
          <p:nvPr/>
        </p:nvSpPr>
        <p:spPr>
          <a:xfrm>
            <a:off x="337639" y="1839119"/>
            <a:ext cx="5115922" cy="2859014"/>
          </a:xfrm>
          <a:prstGeom prst="rect">
            <a:avLst/>
          </a:prstGeom>
        </p:spPr>
        <p:txBody>
          <a:bodyPr lIns="100557" tIns="50278" rIns="100557" bIns="50278" anchor="t">
            <a:noAutofit/>
          </a:bodyPr>
          <a:lstStyle>
            <a:lvl1pPr algn="ctr" defTabSz="1005566" rtl="0" eaLnBrk="1" latinLnBrk="0" hangingPunct="1">
              <a:spcBef>
                <a:spcPct val="0"/>
              </a:spcBef>
              <a:buNone/>
              <a:defRPr sz="4800" kern="1200">
                <a:solidFill>
                  <a:schemeClr val="tx1"/>
                </a:solidFill>
                <a:latin typeface="+mj-lt"/>
                <a:ea typeface="+mj-ea"/>
                <a:cs typeface="+mj-cs"/>
              </a:defRPr>
            </a:lvl1pPr>
          </a:lstStyle>
          <a:p>
            <a:pPr marL="285750" indent="-285750" algn="l">
              <a:spcAft>
                <a:spcPts val="1200"/>
              </a:spcAft>
              <a:buFont typeface="Arial" panose="020B0604020202020204" pitchFamily="34" charset="0"/>
              <a:buChar char="•"/>
              <a:defRPr/>
            </a:pPr>
            <a:r>
              <a:rPr lang="en-US" sz="1400" dirty="0">
                <a:solidFill>
                  <a:srgbClr val="2B3B4B"/>
                </a:solidFill>
                <a:latin typeface="Tahoma" panose="020B0604030504040204" pitchFamily="34" charset="0"/>
                <a:ea typeface="Tahoma" panose="020B0604030504040204" pitchFamily="34" charset="0"/>
                <a:cs typeface="Tahoma" panose="020B0604030504040204" pitchFamily="34" charset="0"/>
              </a:rPr>
              <a:t>Understand Deployment Environment</a:t>
            </a:r>
          </a:p>
          <a:p>
            <a:pPr marL="285750" indent="-285750" algn="l">
              <a:spcAft>
                <a:spcPts val="1200"/>
              </a:spcAft>
              <a:buFont typeface="Arial" panose="020B0604020202020204" pitchFamily="34" charset="0"/>
              <a:buChar char="•"/>
              <a:defRPr/>
            </a:pPr>
            <a:r>
              <a:rPr lang="en-US" sz="1400" dirty="0">
                <a:solidFill>
                  <a:srgbClr val="2B3B4B"/>
                </a:solidFill>
                <a:latin typeface="Tahoma" panose="020B0604030504040204" pitchFamily="34" charset="0"/>
                <a:ea typeface="Tahoma" panose="020B0604030504040204" pitchFamily="34" charset="0"/>
                <a:cs typeface="Tahoma" panose="020B0604030504040204" pitchFamily="34" charset="0"/>
              </a:rPr>
              <a:t>Prepare Deployment Schedule and Roll Back Plan</a:t>
            </a:r>
          </a:p>
          <a:p>
            <a:pPr marL="285750" indent="-285750" algn="l">
              <a:spcAft>
                <a:spcPts val="1200"/>
              </a:spcAft>
              <a:buFont typeface="Arial" panose="020B0604020202020204" pitchFamily="34" charset="0"/>
              <a:buChar char="•"/>
              <a:defRPr/>
            </a:pPr>
            <a:r>
              <a:rPr lang="en-US" sz="1400" dirty="0">
                <a:solidFill>
                  <a:srgbClr val="2B3B4B"/>
                </a:solidFill>
                <a:latin typeface="Tahoma" panose="020B0604030504040204" pitchFamily="34" charset="0"/>
                <a:ea typeface="Tahoma" panose="020B0604030504040204" pitchFamily="34" charset="0"/>
                <a:cs typeface="Tahoma" panose="020B0604030504040204" pitchFamily="34" charset="0"/>
              </a:rPr>
              <a:t>Perform Deployment</a:t>
            </a:r>
          </a:p>
          <a:p>
            <a:pPr marL="457200" lvl="1" indent="-168275">
              <a:spcAft>
                <a:spcPts val="1200"/>
              </a:spcAft>
              <a:buFont typeface="Arial" panose="020B0604020202020204" pitchFamily="34" charset="0"/>
              <a:buChar char="•"/>
              <a:defRPr/>
            </a:pPr>
            <a:r>
              <a:rPr lang="en-US" sz="1400" dirty="0">
                <a:solidFill>
                  <a:srgbClr val="2B3B4B"/>
                </a:solidFill>
                <a:latin typeface="Tahoma" panose="020B0604030504040204" pitchFamily="34" charset="0"/>
                <a:ea typeface="Tahoma" panose="020B0604030504040204" pitchFamily="34" charset="0"/>
                <a:cs typeface="Tahoma" panose="020B0604030504040204" pitchFamily="34" charset="0"/>
              </a:rPr>
              <a:t> Back-up existing system</a:t>
            </a:r>
          </a:p>
          <a:p>
            <a:pPr marL="457200" lvl="1" indent="-168275">
              <a:spcAft>
                <a:spcPts val="1200"/>
              </a:spcAft>
              <a:buFont typeface="Arial" panose="020B0604020202020204" pitchFamily="34" charset="0"/>
              <a:buChar char="•"/>
              <a:defRPr/>
            </a:pPr>
            <a:r>
              <a:rPr lang="en-US" sz="1400" dirty="0">
                <a:solidFill>
                  <a:srgbClr val="2B3B4B"/>
                </a:solidFill>
                <a:latin typeface="Tahoma" panose="020B0604030504040204" pitchFamily="34" charset="0"/>
                <a:ea typeface="Tahoma" panose="020B0604030504040204" pitchFamily="34" charset="0"/>
                <a:cs typeface="Tahoma" panose="020B0604030504040204" pitchFamily="34" charset="0"/>
              </a:rPr>
              <a:t> Set-up Preparation, Product Installation</a:t>
            </a:r>
          </a:p>
          <a:p>
            <a:pPr marL="285750" indent="-285750" algn="l">
              <a:spcAft>
                <a:spcPts val="1200"/>
              </a:spcAft>
              <a:buFont typeface="Arial" panose="020B0604020202020204" pitchFamily="34" charset="0"/>
              <a:buChar char="•"/>
              <a:defRPr/>
            </a:pPr>
            <a:r>
              <a:rPr lang="en-US" sz="1400" dirty="0">
                <a:solidFill>
                  <a:srgbClr val="2B3B4B"/>
                </a:solidFill>
                <a:latin typeface="Tahoma" panose="020B0604030504040204" pitchFamily="34" charset="0"/>
                <a:ea typeface="Tahoma" panose="020B0604030504040204" pitchFamily="34" charset="0"/>
                <a:cs typeface="Tahoma" panose="020B0604030504040204" pitchFamily="34" charset="0"/>
              </a:rPr>
              <a:t>Roll Back (in case of Issues)</a:t>
            </a:r>
          </a:p>
          <a:p>
            <a:pPr marL="285750" indent="-285750" algn="l">
              <a:spcAft>
                <a:spcPts val="1200"/>
              </a:spcAft>
              <a:buFont typeface="Arial" panose="020B0604020202020204" pitchFamily="34" charset="0"/>
              <a:buChar char="•"/>
              <a:defRPr/>
            </a:pPr>
            <a:r>
              <a:rPr lang="en-US" sz="1400" dirty="0">
                <a:solidFill>
                  <a:srgbClr val="2B3B4B"/>
                </a:solidFill>
                <a:latin typeface="Tahoma" panose="020B0604030504040204" pitchFamily="34" charset="0"/>
                <a:ea typeface="Tahoma" panose="020B0604030504040204" pitchFamily="34" charset="0"/>
                <a:cs typeface="Tahoma" panose="020B0604030504040204" pitchFamily="34" charset="0"/>
              </a:rPr>
              <a:t>Provide post production/Deployment Support</a:t>
            </a:r>
          </a:p>
          <a:p>
            <a:pPr marL="285750" indent="-285750" algn="l">
              <a:spcAft>
                <a:spcPts val="1200"/>
              </a:spcAft>
              <a:buFont typeface="Arial" panose="020B0604020202020204" pitchFamily="34" charset="0"/>
              <a:buChar char="•"/>
              <a:defRPr/>
            </a:pPr>
            <a:r>
              <a:rPr lang="en-US" sz="1400" dirty="0">
                <a:solidFill>
                  <a:srgbClr val="2B3B4B"/>
                </a:solidFill>
                <a:latin typeface="Tahoma" panose="020B0604030504040204" pitchFamily="34" charset="0"/>
                <a:ea typeface="Tahoma" panose="020B0604030504040204" pitchFamily="34" charset="0"/>
                <a:cs typeface="Tahoma" panose="020B0604030504040204" pitchFamily="34" charset="0"/>
              </a:rPr>
              <a:t>Participate in Root Cause Analysis for Production Issues</a:t>
            </a:r>
            <a:endParaRPr lang="en-US" sz="1400" b="1" dirty="0">
              <a:latin typeface="Segoe UI" pitchFamily="34" charset="0"/>
              <a:ea typeface="Segoe UI" pitchFamily="34" charset="0"/>
              <a:cs typeface="Segoe UI" pitchFamily="34" charset="0"/>
            </a:endParaRPr>
          </a:p>
        </p:txBody>
      </p:sp>
      <p:pic>
        <p:nvPicPr>
          <p:cNvPr id="3" name="Picture 2">
            <a:extLst>
              <a:ext uri="{FF2B5EF4-FFF2-40B4-BE49-F238E27FC236}">
                <a16:creationId xmlns:a16="http://schemas.microsoft.com/office/drawing/2014/main" id="{E3F096D1-9E32-4BB2-B3E1-4614CEF4440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 r="20546"/>
          <a:stretch/>
        </p:blipFill>
        <p:spPr>
          <a:xfrm>
            <a:off x="5262946" y="1727517"/>
            <a:ext cx="4520613" cy="3200399"/>
          </a:xfrm>
          <a:prstGeom prst="rect">
            <a:avLst/>
          </a:prstGeom>
        </p:spPr>
      </p:pic>
      <p:sp>
        <p:nvSpPr>
          <p:cNvPr id="11" name="Content Placeholder 2">
            <a:extLst>
              <a:ext uri="{FF2B5EF4-FFF2-40B4-BE49-F238E27FC236}">
                <a16:creationId xmlns:a16="http://schemas.microsoft.com/office/drawing/2014/main" id="{4AD54E00-0791-4CF1-8A7F-9E3FB5697E8B}"/>
              </a:ext>
            </a:extLst>
          </p:cNvPr>
          <p:cNvSpPr txBox="1">
            <a:spLocks/>
          </p:cNvSpPr>
          <p:nvPr/>
        </p:nvSpPr>
        <p:spPr>
          <a:xfrm>
            <a:off x="698138" y="683578"/>
            <a:ext cx="6106522" cy="457200"/>
          </a:xfrm>
          <a:prstGeom prst="rect">
            <a:avLst/>
          </a:prstGeom>
        </p:spPr>
        <p:txBody>
          <a:bodyPr lIns="100557" tIns="50278" rIns="100557" bIns="50278"/>
          <a:lstStyle>
            <a:lvl1pPr marL="377087" indent="-377087" algn="l" defTabSz="1005566" rtl="0" eaLnBrk="1" latinLnBrk="0" hangingPunct="1">
              <a:spcBef>
                <a:spcPct val="20000"/>
              </a:spcBef>
              <a:buFont typeface="Arial" panose="020B0604020202020204" pitchFamily="34" charset="0"/>
              <a:buChar char="•"/>
              <a:defRPr sz="3500" kern="1200">
                <a:solidFill>
                  <a:schemeClr val="tx1"/>
                </a:solidFill>
                <a:latin typeface="+mn-lt"/>
                <a:ea typeface="+mn-ea"/>
                <a:cs typeface="+mn-cs"/>
              </a:defRPr>
            </a:lvl1pPr>
            <a:lvl2pPr marL="817022" indent="-314239" algn="l" defTabSz="1005566" rtl="0" eaLnBrk="1" latinLnBrk="0" hangingPunct="1">
              <a:spcBef>
                <a:spcPct val="20000"/>
              </a:spcBef>
              <a:buFont typeface="Arial" panose="020B0604020202020204" pitchFamily="34" charset="0"/>
              <a:buChar char="–"/>
              <a:defRPr sz="3100" kern="1200">
                <a:solidFill>
                  <a:schemeClr val="tx1"/>
                </a:solidFill>
                <a:latin typeface="+mn-lt"/>
                <a:ea typeface="+mn-ea"/>
                <a:cs typeface="+mn-cs"/>
              </a:defRPr>
            </a:lvl2pPr>
            <a:lvl3pPr marL="1256957" indent="-251391" algn="l" defTabSz="1005566" rtl="0" eaLnBrk="1" latinLnBrk="0" hangingPunct="1">
              <a:spcBef>
                <a:spcPct val="20000"/>
              </a:spcBef>
              <a:buFont typeface="Arial" panose="020B0604020202020204" pitchFamily="34" charset="0"/>
              <a:buChar char="•"/>
              <a:defRPr sz="2600" kern="1200">
                <a:solidFill>
                  <a:schemeClr val="tx1"/>
                </a:solidFill>
                <a:latin typeface="+mn-lt"/>
                <a:ea typeface="+mn-ea"/>
                <a:cs typeface="+mn-cs"/>
              </a:defRPr>
            </a:lvl3pPr>
            <a:lvl4pPr marL="1759740"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4pPr>
            <a:lvl5pPr marL="2262523"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5pPr>
            <a:lvl6pPr marL="2765306"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6pPr>
            <a:lvl7pPr marL="3268088"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7pPr>
            <a:lvl8pPr marL="3770871"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8pPr>
            <a:lvl9pPr marL="4273654"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1800" b="1" dirty="0">
                <a:solidFill>
                  <a:srgbClr val="2B3B4B"/>
                </a:solidFill>
                <a:latin typeface="Tahoma" panose="020B0604030504040204" pitchFamily="34" charset="0"/>
                <a:ea typeface="Tahoma" panose="020B0604030504040204" pitchFamily="34" charset="0"/>
                <a:cs typeface="Tahoma" panose="020B0604030504040204" pitchFamily="34" charset="0"/>
              </a:rPr>
              <a:t>SDLC Processes</a:t>
            </a:r>
          </a:p>
        </p:txBody>
      </p:sp>
    </p:spTree>
    <p:extLst>
      <p:ext uri="{BB962C8B-B14F-4D97-AF65-F5344CB8AC3E}">
        <p14:creationId xmlns:p14="http://schemas.microsoft.com/office/powerpoint/2010/main" val="22800651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Rectangle 130"/>
          <p:cNvSpPr/>
          <p:nvPr/>
        </p:nvSpPr>
        <p:spPr>
          <a:xfrm>
            <a:off x="0" y="735013"/>
            <a:ext cx="675278" cy="265906"/>
          </a:xfrm>
          <a:prstGeom prst="rect">
            <a:avLst/>
          </a:prstGeom>
          <a:solidFill>
            <a:srgbClr val="00B8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itle 8">
            <a:extLst>
              <a:ext uri="{FF2B5EF4-FFF2-40B4-BE49-F238E27FC236}">
                <a16:creationId xmlns:a16="http://schemas.microsoft.com/office/drawing/2014/main" id="{47A90ED2-AC12-4B23-898B-DEC1349C945A}"/>
              </a:ext>
            </a:extLst>
          </p:cNvPr>
          <p:cNvSpPr txBox="1">
            <a:spLocks/>
          </p:cNvSpPr>
          <p:nvPr/>
        </p:nvSpPr>
        <p:spPr>
          <a:xfrm>
            <a:off x="699858" y="1305718"/>
            <a:ext cx="6005742" cy="874729"/>
          </a:xfrm>
          <a:prstGeom prst="rect">
            <a:avLst/>
          </a:prstGeom>
        </p:spPr>
        <p:txBody>
          <a:bodyPr lIns="100557" tIns="50278" rIns="100557" bIns="50278" anchor="t">
            <a:noAutofit/>
          </a:bodyPr>
          <a:lstStyle>
            <a:lvl1pPr algn="ctr" defTabSz="1005566" rtl="0" eaLnBrk="1" latinLnBrk="0" hangingPunct="1">
              <a:spcBef>
                <a:spcPct val="0"/>
              </a:spcBef>
              <a:buNone/>
              <a:defRPr sz="4800" kern="1200">
                <a:solidFill>
                  <a:schemeClr val="tx1"/>
                </a:solidFill>
                <a:latin typeface="+mj-lt"/>
                <a:ea typeface="+mj-ea"/>
                <a:cs typeface="+mj-cs"/>
              </a:defRPr>
            </a:lvl1pPr>
          </a:lstStyle>
          <a:p>
            <a:pPr algn="l">
              <a:spcAft>
                <a:spcPts val="1200"/>
              </a:spcAft>
              <a:defRPr/>
            </a:pPr>
            <a:r>
              <a:rPr lang="en-US" sz="1600" b="1" dirty="0">
                <a:solidFill>
                  <a:srgbClr val="00B0F0"/>
                </a:solidFill>
                <a:latin typeface="Tahoma" panose="020B0604030504040204" pitchFamily="34" charset="0"/>
                <a:ea typeface="Tahoma" panose="020B0604030504040204" pitchFamily="34" charset="0"/>
                <a:cs typeface="Tahoma" panose="020B0604030504040204" pitchFamily="34" charset="0"/>
              </a:rPr>
              <a:t>Maintenance Lifecycle Process</a:t>
            </a:r>
          </a:p>
          <a:p>
            <a:pPr algn="l">
              <a:spcAft>
                <a:spcPts val="1200"/>
              </a:spcAft>
              <a:defRPr/>
            </a:pPr>
            <a:r>
              <a:rPr lang="en-US" sz="1600" dirty="0">
                <a:solidFill>
                  <a:srgbClr val="2B3B4B"/>
                </a:solidFill>
                <a:latin typeface="Tahoma" panose="020B0604030504040204" pitchFamily="34" charset="0"/>
                <a:ea typeface="Tahoma" panose="020B0604030504040204" pitchFamily="34" charset="0"/>
                <a:cs typeface="Tahoma" panose="020B0604030504040204" pitchFamily="34" charset="0"/>
              </a:rPr>
              <a:t>Every task/request forms the basis for planning and tracking.</a:t>
            </a:r>
            <a:endParaRPr lang="en-US" sz="1400" dirty="0"/>
          </a:p>
        </p:txBody>
      </p:sp>
      <p:sp>
        <p:nvSpPr>
          <p:cNvPr id="11" name="Rectangle 10">
            <a:extLst>
              <a:ext uri="{FF2B5EF4-FFF2-40B4-BE49-F238E27FC236}">
                <a16:creationId xmlns:a16="http://schemas.microsoft.com/office/drawing/2014/main" id="{DA53E1CE-D3B9-4511-BF17-ED20692F46E2}"/>
              </a:ext>
            </a:extLst>
          </p:cNvPr>
          <p:cNvSpPr/>
          <p:nvPr/>
        </p:nvSpPr>
        <p:spPr>
          <a:xfrm>
            <a:off x="-304800" y="2385532"/>
            <a:ext cx="131866" cy="131866"/>
          </a:xfrm>
          <a:prstGeom prst="rect">
            <a:avLst/>
          </a:prstGeom>
          <a:solidFill>
            <a:srgbClr val="3789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C5892E1-E9F3-4AF5-84CD-8C090A391A07}"/>
              </a:ext>
            </a:extLst>
          </p:cNvPr>
          <p:cNvSpPr/>
          <p:nvPr/>
        </p:nvSpPr>
        <p:spPr>
          <a:xfrm>
            <a:off x="-304800" y="2632558"/>
            <a:ext cx="131866" cy="131866"/>
          </a:xfrm>
          <a:prstGeom prst="rect">
            <a:avLst/>
          </a:prstGeom>
          <a:solidFill>
            <a:srgbClr val="3874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6D48F72C-44A7-4704-BC2C-2DC1FB12A7A9}"/>
              </a:ext>
            </a:extLst>
          </p:cNvPr>
          <p:cNvSpPr/>
          <p:nvPr/>
        </p:nvSpPr>
        <p:spPr>
          <a:xfrm>
            <a:off x="-304800" y="2858613"/>
            <a:ext cx="131866" cy="131866"/>
          </a:xfrm>
          <a:prstGeom prst="rect">
            <a:avLst/>
          </a:prstGeom>
          <a:solidFill>
            <a:srgbClr val="396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68D1279-9BD3-4107-B065-471490B88C27}"/>
              </a:ext>
            </a:extLst>
          </p:cNvPr>
          <p:cNvSpPr/>
          <p:nvPr/>
        </p:nvSpPr>
        <p:spPr>
          <a:xfrm>
            <a:off x="-304800" y="3084669"/>
            <a:ext cx="131866" cy="131866"/>
          </a:xfrm>
          <a:prstGeom prst="rect">
            <a:avLst/>
          </a:prstGeom>
          <a:solidFill>
            <a:srgbClr val="3B4F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CC322670-8F82-4B7B-96DE-DA49A0B0F6BD}"/>
              </a:ext>
            </a:extLst>
          </p:cNvPr>
          <p:cNvSpPr/>
          <p:nvPr/>
        </p:nvSpPr>
        <p:spPr>
          <a:xfrm>
            <a:off x="-304800" y="3318011"/>
            <a:ext cx="131866" cy="131866"/>
          </a:xfrm>
          <a:prstGeom prst="rect">
            <a:avLst/>
          </a:prstGeom>
          <a:solidFill>
            <a:srgbClr val="3C48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C93A4719-9637-4CBB-9463-27AB8D7F3F29}"/>
              </a:ext>
            </a:extLst>
          </p:cNvPr>
          <p:cNvSpPr/>
          <p:nvPr/>
        </p:nvSpPr>
        <p:spPr>
          <a:xfrm>
            <a:off x="-304800" y="2180447"/>
            <a:ext cx="131866" cy="131866"/>
          </a:xfrm>
          <a:prstGeom prst="rect">
            <a:avLst/>
          </a:prstGeom>
          <a:solidFill>
            <a:srgbClr val="349F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65D4F416-1E5B-417B-9B8B-82543DC67026}"/>
              </a:ext>
            </a:extLst>
          </p:cNvPr>
          <p:cNvSpPr/>
          <p:nvPr/>
        </p:nvSpPr>
        <p:spPr>
          <a:xfrm>
            <a:off x="-304800" y="1967887"/>
            <a:ext cx="131866" cy="131866"/>
          </a:xfrm>
          <a:prstGeom prst="rect">
            <a:avLst/>
          </a:prstGeom>
          <a:solidFill>
            <a:srgbClr val="32B9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4AFFC"/>
              </a:solidFill>
            </a:endParaRPr>
          </a:p>
        </p:txBody>
      </p:sp>
      <p:sp>
        <p:nvSpPr>
          <p:cNvPr id="18" name="Rectangle 17">
            <a:extLst>
              <a:ext uri="{FF2B5EF4-FFF2-40B4-BE49-F238E27FC236}">
                <a16:creationId xmlns:a16="http://schemas.microsoft.com/office/drawing/2014/main" id="{01D81EF8-5AF4-4A3F-BBB9-2EF4679BB482}"/>
              </a:ext>
            </a:extLst>
          </p:cNvPr>
          <p:cNvSpPr/>
          <p:nvPr/>
        </p:nvSpPr>
        <p:spPr>
          <a:xfrm>
            <a:off x="1676400" y="2143919"/>
            <a:ext cx="3200400" cy="473713"/>
          </a:xfrm>
          <a:prstGeom prst="rect">
            <a:avLst/>
          </a:prstGeom>
          <a:solidFill>
            <a:srgbClr val="3C48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sz="1400" b="1" dirty="0">
                <a:solidFill>
                  <a:schemeClr val="bg1"/>
                </a:solidFill>
                <a:latin typeface="Tahoma" panose="020B0604030504040204" pitchFamily="34" charset="0"/>
                <a:ea typeface="Tahoma" panose="020B0604030504040204" pitchFamily="34" charset="0"/>
                <a:cs typeface="Tahoma" panose="020B0604030504040204" pitchFamily="34" charset="0"/>
              </a:rPr>
              <a:t>Bug Fixing / Enhancement</a:t>
            </a:r>
          </a:p>
        </p:txBody>
      </p:sp>
      <p:sp>
        <p:nvSpPr>
          <p:cNvPr id="19" name="Rectangle 18">
            <a:extLst>
              <a:ext uri="{FF2B5EF4-FFF2-40B4-BE49-F238E27FC236}">
                <a16:creationId xmlns:a16="http://schemas.microsoft.com/office/drawing/2014/main" id="{6E13169A-184B-417F-B0E0-0259255EB9C6}"/>
              </a:ext>
            </a:extLst>
          </p:cNvPr>
          <p:cNvSpPr/>
          <p:nvPr/>
        </p:nvSpPr>
        <p:spPr>
          <a:xfrm>
            <a:off x="5312362" y="2145478"/>
            <a:ext cx="3200400" cy="472153"/>
          </a:xfrm>
          <a:prstGeom prst="rect">
            <a:avLst/>
          </a:prstGeom>
          <a:solidFill>
            <a:srgbClr val="32B9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sz="1400" b="1" dirty="0">
                <a:solidFill>
                  <a:schemeClr val="bg1"/>
                </a:solidFill>
                <a:latin typeface="Tahoma" panose="020B0604030504040204" pitchFamily="34" charset="0"/>
                <a:ea typeface="Tahoma" panose="020B0604030504040204" pitchFamily="34" charset="0"/>
                <a:cs typeface="Tahoma" panose="020B0604030504040204" pitchFamily="34" charset="0"/>
              </a:rPr>
              <a:t>Change / Maintenance Request </a:t>
            </a:r>
          </a:p>
        </p:txBody>
      </p:sp>
      <p:sp>
        <p:nvSpPr>
          <p:cNvPr id="20" name="Rectangle 19">
            <a:extLst>
              <a:ext uri="{FF2B5EF4-FFF2-40B4-BE49-F238E27FC236}">
                <a16:creationId xmlns:a16="http://schemas.microsoft.com/office/drawing/2014/main" id="{4A84997D-E703-4907-BB37-F0A144660720}"/>
              </a:ext>
            </a:extLst>
          </p:cNvPr>
          <p:cNvSpPr/>
          <p:nvPr/>
        </p:nvSpPr>
        <p:spPr>
          <a:xfrm>
            <a:off x="2438400" y="2856480"/>
            <a:ext cx="5410200" cy="231435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18AD5D04-FA94-4249-BC93-BF7130487DC5}"/>
              </a:ext>
            </a:extLst>
          </p:cNvPr>
          <p:cNvSpPr/>
          <p:nvPr/>
        </p:nvSpPr>
        <p:spPr>
          <a:xfrm>
            <a:off x="2628900" y="2957969"/>
            <a:ext cx="5029200" cy="2062103"/>
          </a:xfrm>
          <a:prstGeom prst="rect">
            <a:avLst/>
          </a:prstGeom>
        </p:spPr>
        <p:txBody>
          <a:bodyPr>
            <a:spAutoFit/>
          </a:bodyPr>
          <a:lstStyle/>
          <a:p>
            <a:pPr marL="342900" indent="-342900">
              <a:spcAft>
                <a:spcPts val="600"/>
              </a:spcAft>
              <a:buFont typeface="Arial" panose="020B0604020202020204" pitchFamily="34" charset="0"/>
              <a:buChar char="•"/>
              <a:defRPr/>
            </a:pPr>
            <a:r>
              <a:rPr lang="en-US" sz="1400" dirty="0">
                <a:solidFill>
                  <a:srgbClr val="2B3B4B"/>
                </a:solidFill>
                <a:latin typeface="Tahoma" panose="020B0604030504040204" pitchFamily="34" charset="0"/>
                <a:ea typeface="Tahoma" panose="020B0604030504040204" pitchFamily="34" charset="0"/>
                <a:cs typeface="Tahoma" panose="020B0604030504040204" pitchFamily="34" charset="0"/>
              </a:rPr>
              <a:t>Estimate Maintenance request</a:t>
            </a:r>
          </a:p>
          <a:p>
            <a:pPr marL="342900" indent="-342900">
              <a:spcAft>
                <a:spcPts val="600"/>
              </a:spcAft>
              <a:buFont typeface="Arial" panose="020B0604020202020204" pitchFamily="34" charset="0"/>
              <a:buChar char="•"/>
              <a:defRPr/>
            </a:pPr>
            <a:r>
              <a:rPr lang="en-US" sz="1400" dirty="0">
                <a:solidFill>
                  <a:srgbClr val="2B3B4B"/>
                </a:solidFill>
                <a:latin typeface="Tahoma" panose="020B0604030504040204" pitchFamily="34" charset="0"/>
                <a:ea typeface="Tahoma" panose="020B0604030504040204" pitchFamily="34" charset="0"/>
                <a:cs typeface="Tahoma" panose="020B0604030504040204" pitchFamily="34" charset="0"/>
              </a:rPr>
              <a:t>Perform Impact Analysis, </a:t>
            </a:r>
          </a:p>
          <a:p>
            <a:pPr marL="342900" indent="-342900">
              <a:spcAft>
                <a:spcPts val="600"/>
              </a:spcAft>
              <a:buFont typeface="Arial" panose="020B0604020202020204" pitchFamily="34" charset="0"/>
              <a:buChar char="•"/>
              <a:defRPr/>
            </a:pPr>
            <a:r>
              <a:rPr lang="en-US" sz="1400" dirty="0">
                <a:solidFill>
                  <a:srgbClr val="2B3B4B"/>
                </a:solidFill>
                <a:latin typeface="Tahoma" panose="020B0604030504040204" pitchFamily="34" charset="0"/>
                <a:ea typeface="Tahoma" panose="020B0604030504040204" pitchFamily="34" charset="0"/>
                <a:cs typeface="Tahoma" panose="020B0604030504040204" pitchFamily="34" charset="0"/>
              </a:rPr>
              <a:t>Identify unit test scenarios</a:t>
            </a:r>
          </a:p>
          <a:p>
            <a:pPr marL="342900" indent="-342900">
              <a:spcAft>
                <a:spcPts val="600"/>
              </a:spcAft>
              <a:buFont typeface="Arial" panose="020B0604020202020204" pitchFamily="34" charset="0"/>
              <a:buChar char="•"/>
              <a:defRPr/>
            </a:pPr>
            <a:r>
              <a:rPr lang="en-US" sz="1400" dirty="0">
                <a:solidFill>
                  <a:srgbClr val="2B3B4B"/>
                </a:solidFill>
                <a:latin typeface="Tahoma" panose="020B0604030504040204" pitchFamily="34" charset="0"/>
                <a:ea typeface="Tahoma" panose="020B0604030504040204" pitchFamily="34" charset="0"/>
                <a:cs typeface="Tahoma" panose="020B0604030504040204" pitchFamily="34" charset="0"/>
              </a:rPr>
              <a:t>Perform reviews</a:t>
            </a:r>
          </a:p>
          <a:p>
            <a:pPr marL="342900" indent="-342900">
              <a:spcAft>
                <a:spcPts val="600"/>
              </a:spcAft>
              <a:buFont typeface="Arial" panose="020B0604020202020204" pitchFamily="34" charset="0"/>
              <a:buChar char="•"/>
              <a:defRPr/>
            </a:pPr>
            <a:r>
              <a:rPr lang="en-US" sz="1400" dirty="0">
                <a:solidFill>
                  <a:srgbClr val="2B3B4B"/>
                </a:solidFill>
                <a:latin typeface="Tahoma" panose="020B0604030504040204" pitchFamily="34" charset="0"/>
                <a:ea typeface="Tahoma" panose="020B0604030504040204" pitchFamily="34" charset="0"/>
                <a:cs typeface="Tahoma" panose="020B0604030504040204" pitchFamily="34" charset="0"/>
              </a:rPr>
              <a:t>Implement the request</a:t>
            </a:r>
          </a:p>
          <a:p>
            <a:pPr marL="342900" indent="-342900">
              <a:spcAft>
                <a:spcPts val="600"/>
              </a:spcAft>
              <a:buFont typeface="Arial" panose="020B0604020202020204" pitchFamily="34" charset="0"/>
              <a:buChar char="•"/>
              <a:defRPr/>
            </a:pPr>
            <a:r>
              <a:rPr lang="en-US" sz="1400" dirty="0">
                <a:solidFill>
                  <a:srgbClr val="2B3B4B"/>
                </a:solidFill>
                <a:latin typeface="Tahoma" panose="020B0604030504040204" pitchFamily="34" charset="0"/>
                <a:ea typeface="Tahoma" panose="020B0604030504040204" pitchFamily="34" charset="0"/>
                <a:cs typeface="Tahoma" panose="020B0604030504040204" pitchFamily="34" charset="0"/>
              </a:rPr>
              <a:t>Track request to closure</a:t>
            </a:r>
          </a:p>
          <a:p>
            <a:pPr marL="342900" indent="-342900">
              <a:spcAft>
                <a:spcPts val="600"/>
              </a:spcAft>
              <a:buFont typeface="Arial" panose="020B0604020202020204" pitchFamily="34" charset="0"/>
              <a:buChar char="•"/>
              <a:defRPr/>
            </a:pPr>
            <a:r>
              <a:rPr lang="en-US" sz="1400" dirty="0">
                <a:solidFill>
                  <a:srgbClr val="2B3B4B"/>
                </a:solidFill>
                <a:latin typeface="Tahoma" panose="020B0604030504040204" pitchFamily="34" charset="0"/>
                <a:ea typeface="Tahoma" panose="020B0604030504040204" pitchFamily="34" charset="0"/>
                <a:cs typeface="Tahoma" panose="020B0604030504040204" pitchFamily="34" charset="0"/>
              </a:rPr>
              <a:t>Create and Maintain Requirements Traceability Matrix</a:t>
            </a:r>
          </a:p>
        </p:txBody>
      </p:sp>
      <p:sp>
        <p:nvSpPr>
          <p:cNvPr id="23" name="Content Placeholder 2">
            <a:extLst>
              <a:ext uri="{FF2B5EF4-FFF2-40B4-BE49-F238E27FC236}">
                <a16:creationId xmlns:a16="http://schemas.microsoft.com/office/drawing/2014/main" id="{66DDC625-6B66-4B12-BCD7-245805AE7505}"/>
              </a:ext>
            </a:extLst>
          </p:cNvPr>
          <p:cNvSpPr txBox="1">
            <a:spLocks/>
          </p:cNvSpPr>
          <p:nvPr/>
        </p:nvSpPr>
        <p:spPr>
          <a:xfrm>
            <a:off x="675278" y="696119"/>
            <a:ext cx="6106522" cy="457200"/>
          </a:xfrm>
          <a:prstGeom prst="rect">
            <a:avLst/>
          </a:prstGeom>
        </p:spPr>
        <p:txBody>
          <a:bodyPr lIns="100557" tIns="50278" rIns="100557" bIns="50278"/>
          <a:lstStyle>
            <a:lvl1pPr marL="377087" indent="-377087" algn="l" defTabSz="1005566" rtl="0" eaLnBrk="1" latinLnBrk="0" hangingPunct="1">
              <a:spcBef>
                <a:spcPct val="20000"/>
              </a:spcBef>
              <a:buFont typeface="Arial" panose="020B0604020202020204" pitchFamily="34" charset="0"/>
              <a:buChar char="•"/>
              <a:defRPr sz="3500" kern="1200">
                <a:solidFill>
                  <a:schemeClr val="tx1"/>
                </a:solidFill>
                <a:latin typeface="+mn-lt"/>
                <a:ea typeface="+mn-ea"/>
                <a:cs typeface="+mn-cs"/>
              </a:defRPr>
            </a:lvl1pPr>
            <a:lvl2pPr marL="817022" indent="-314239" algn="l" defTabSz="1005566" rtl="0" eaLnBrk="1" latinLnBrk="0" hangingPunct="1">
              <a:spcBef>
                <a:spcPct val="20000"/>
              </a:spcBef>
              <a:buFont typeface="Arial" panose="020B0604020202020204" pitchFamily="34" charset="0"/>
              <a:buChar char="–"/>
              <a:defRPr sz="3100" kern="1200">
                <a:solidFill>
                  <a:schemeClr val="tx1"/>
                </a:solidFill>
                <a:latin typeface="+mn-lt"/>
                <a:ea typeface="+mn-ea"/>
                <a:cs typeface="+mn-cs"/>
              </a:defRPr>
            </a:lvl2pPr>
            <a:lvl3pPr marL="1256957" indent="-251391" algn="l" defTabSz="1005566" rtl="0" eaLnBrk="1" latinLnBrk="0" hangingPunct="1">
              <a:spcBef>
                <a:spcPct val="20000"/>
              </a:spcBef>
              <a:buFont typeface="Arial" panose="020B0604020202020204" pitchFamily="34" charset="0"/>
              <a:buChar char="•"/>
              <a:defRPr sz="2600" kern="1200">
                <a:solidFill>
                  <a:schemeClr val="tx1"/>
                </a:solidFill>
                <a:latin typeface="+mn-lt"/>
                <a:ea typeface="+mn-ea"/>
                <a:cs typeface="+mn-cs"/>
              </a:defRPr>
            </a:lvl3pPr>
            <a:lvl4pPr marL="1759740"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4pPr>
            <a:lvl5pPr marL="2262523"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5pPr>
            <a:lvl6pPr marL="2765306"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6pPr>
            <a:lvl7pPr marL="3268088"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7pPr>
            <a:lvl8pPr marL="3770871"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8pPr>
            <a:lvl9pPr marL="4273654"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1800" b="1" dirty="0">
                <a:solidFill>
                  <a:srgbClr val="2B3B4B"/>
                </a:solidFill>
                <a:latin typeface="Tahoma" panose="020B0604030504040204" pitchFamily="34" charset="0"/>
                <a:ea typeface="Tahoma" panose="020B0604030504040204" pitchFamily="34" charset="0"/>
                <a:cs typeface="Tahoma" panose="020B0604030504040204" pitchFamily="34" charset="0"/>
              </a:rPr>
              <a:t>SDLC Processes</a:t>
            </a:r>
          </a:p>
        </p:txBody>
      </p:sp>
    </p:spTree>
    <p:extLst>
      <p:ext uri="{BB962C8B-B14F-4D97-AF65-F5344CB8AC3E}">
        <p14:creationId xmlns:p14="http://schemas.microsoft.com/office/powerpoint/2010/main" val="40309114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Rectangle 73"/>
          <p:cNvSpPr/>
          <p:nvPr/>
        </p:nvSpPr>
        <p:spPr>
          <a:xfrm>
            <a:off x="0" y="735013"/>
            <a:ext cx="675278" cy="265906"/>
          </a:xfrm>
          <a:prstGeom prst="rect">
            <a:avLst/>
          </a:prstGeom>
          <a:solidFill>
            <a:srgbClr val="00B8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6" name="Rectangle 75"/>
          <p:cNvSpPr/>
          <p:nvPr/>
        </p:nvSpPr>
        <p:spPr>
          <a:xfrm>
            <a:off x="360603" y="1107929"/>
            <a:ext cx="7466716" cy="830997"/>
          </a:xfrm>
          <a:prstGeom prst="rect">
            <a:avLst/>
          </a:prstGeom>
        </p:spPr>
        <p:txBody>
          <a:bodyPr wrap="square">
            <a:spAutoFit/>
          </a:bodyPr>
          <a:lstStyle/>
          <a:p>
            <a:pPr algn="just"/>
            <a:r>
              <a:rPr lang="en-US" sz="1600" b="1" dirty="0">
                <a:solidFill>
                  <a:srgbClr val="2B3B4B"/>
                </a:solidFill>
                <a:latin typeface="Tahoma" panose="020B0604030504040204" pitchFamily="34" charset="0"/>
                <a:ea typeface="Tahoma" panose="020B0604030504040204" pitchFamily="34" charset="0"/>
                <a:cs typeface="Tahoma" panose="020B0604030504040204" pitchFamily="34" charset="0"/>
              </a:rPr>
              <a:t>DevOps</a:t>
            </a:r>
            <a:r>
              <a:rPr lang="en-US" sz="1600" dirty="0">
                <a:solidFill>
                  <a:srgbClr val="2B3B4B"/>
                </a:solidFill>
                <a:latin typeface="Tahoma" panose="020B0604030504040204" pitchFamily="34" charset="0"/>
                <a:ea typeface="Tahoma" panose="020B0604030504040204" pitchFamily="34" charset="0"/>
                <a:cs typeface="Tahoma" panose="020B0604030504040204" pitchFamily="34" charset="0"/>
              </a:rPr>
              <a:t> is a set of practices that automates the processes between software development and IT teams, in order that they can build, test, and release software faster and more reliably.  </a:t>
            </a:r>
          </a:p>
        </p:txBody>
      </p:sp>
      <p:sp>
        <p:nvSpPr>
          <p:cNvPr id="8" name="Content Placeholder 2">
            <a:extLst>
              <a:ext uri="{FF2B5EF4-FFF2-40B4-BE49-F238E27FC236}">
                <a16:creationId xmlns:a16="http://schemas.microsoft.com/office/drawing/2014/main" id="{F0B28B33-2F38-417C-A5F6-A1E8C678E46C}"/>
              </a:ext>
            </a:extLst>
          </p:cNvPr>
          <p:cNvSpPr txBox="1">
            <a:spLocks/>
          </p:cNvSpPr>
          <p:nvPr/>
        </p:nvSpPr>
        <p:spPr>
          <a:xfrm>
            <a:off x="675278" y="696119"/>
            <a:ext cx="6106522" cy="457200"/>
          </a:xfrm>
          <a:prstGeom prst="rect">
            <a:avLst/>
          </a:prstGeom>
        </p:spPr>
        <p:txBody>
          <a:bodyPr lIns="100557" tIns="50278" rIns="100557" bIns="50278"/>
          <a:lstStyle>
            <a:lvl1pPr marL="377087" indent="-377087" algn="l" defTabSz="1005566" rtl="0" eaLnBrk="1" latinLnBrk="0" hangingPunct="1">
              <a:spcBef>
                <a:spcPct val="20000"/>
              </a:spcBef>
              <a:buFont typeface="Arial" panose="020B0604020202020204" pitchFamily="34" charset="0"/>
              <a:buChar char="•"/>
              <a:defRPr sz="3500" kern="1200">
                <a:solidFill>
                  <a:schemeClr val="tx1"/>
                </a:solidFill>
                <a:latin typeface="+mn-lt"/>
                <a:ea typeface="+mn-ea"/>
                <a:cs typeface="+mn-cs"/>
              </a:defRPr>
            </a:lvl1pPr>
            <a:lvl2pPr marL="817022" indent="-314239" algn="l" defTabSz="1005566" rtl="0" eaLnBrk="1" latinLnBrk="0" hangingPunct="1">
              <a:spcBef>
                <a:spcPct val="20000"/>
              </a:spcBef>
              <a:buFont typeface="Arial" panose="020B0604020202020204" pitchFamily="34" charset="0"/>
              <a:buChar char="–"/>
              <a:defRPr sz="3100" kern="1200">
                <a:solidFill>
                  <a:schemeClr val="tx1"/>
                </a:solidFill>
                <a:latin typeface="+mn-lt"/>
                <a:ea typeface="+mn-ea"/>
                <a:cs typeface="+mn-cs"/>
              </a:defRPr>
            </a:lvl2pPr>
            <a:lvl3pPr marL="1256957" indent="-251391" algn="l" defTabSz="1005566" rtl="0" eaLnBrk="1" latinLnBrk="0" hangingPunct="1">
              <a:spcBef>
                <a:spcPct val="20000"/>
              </a:spcBef>
              <a:buFont typeface="Arial" panose="020B0604020202020204" pitchFamily="34" charset="0"/>
              <a:buChar char="•"/>
              <a:defRPr sz="2600" kern="1200">
                <a:solidFill>
                  <a:schemeClr val="tx1"/>
                </a:solidFill>
                <a:latin typeface="+mn-lt"/>
                <a:ea typeface="+mn-ea"/>
                <a:cs typeface="+mn-cs"/>
              </a:defRPr>
            </a:lvl3pPr>
            <a:lvl4pPr marL="1759740"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4pPr>
            <a:lvl5pPr marL="2262523"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5pPr>
            <a:lvl6pPr marL="2765306"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6pPr>
            <a:lvl7pPr marL="3268088"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7pPr>
            <a:lvl8pPr marL="3770871"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8pPr>
            <a:lvl9pPr marL="4273654"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1800" b="1" dirty="0">
                <a:solidFill>
                  <a:srgbClr val="2B3B4B"/>
                </a:solidFill>
                <a:latin typeface="Tahoma" panose="020B0604030504040204" pitchFamily="34" charset="0"/>
                <a:ea typeface="Tahoma" panose="020B0604030504040204" pitchFamily="34" charset="0"/>
                <a:cs typeface="Tahoma" panose="020B0604030504040204" pitchFamily="34" charset="0"/>
              </a:rPr>
              <a:t>What is DevOps?</a:t>
            </a:r>
          </a:p>
        </p:txBody>
      </p:sp>
      <p:grpSp>
        <p:nvGrpSpPr>
          <p:cNvPr id="21" name="Group 20">
            <a:extLst>
              <a:ext uri="{FF2B5EF4-FFF2-40B4-BE49-F238E27FC236}">
                <a16:creationId xmlns:a16="http://schemas.microsoft.com/office/drawing/2014/main" id="{568029B3-3C0D-4CAE-9F72-B260DA78E432}"/>
              </a:ext>
            </a:extLst>
          </p:cNvPr>
          <p:cNvGrpSpPr/>
          <p:nvPr/>
        </p:nvGrpSpPr>
        <p:grpSpPr>
          <a:xfrm>
            <a:off x="796928" y="2203606"/>
            <a:ext cx="8651872" cy="2759713"/>
            <a:chOff x="457199" y="2143919"/>
            <a:chExt cx="8651872" cy="2759713"/>
          </a:xfrm>
        </p:grpSpPr>
        <p:sp>
          <p:nvSpPr>
            <p:cNvPr id="10" name="Rectangle 9">
              <a:extLst>
                <a:ext uri="{FF2B5EF4-FFF2-40B4-BE49-F238E27FC236}">
                  <a16:creationId xmlns:a16="http://schemas.microsoft.com/office/drawing/2014/main" id="{32B05E80-4053-4732-A929-82757FE1249A}"/>
                </a:ext>
              </a:extLst>
            </p:cNvPr>
            <p:cNvSpPr/>
            <p:nvPr/>
          </p:nvSpPr>
          <p:spPr>
            <a:xfrm>
              <a:off x="2063749" y="2143919"/>
              <a:ext cx="1293649" cy="473713"/>
            </a:xfrm>
            <a:prstGeom prst="rect">
              <a:avLst/>
            </a:prstGeom>
            <a:solidFill>
              <a:srgbClr val="32B9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latin typeface="Tahoma" panose="020B0604030504040204" pitchFamily="34" charset="0"/>
                  <a:ea typeface="Tahoma" panose="020B0604030504040204" pitchFamily="34" charset="0"/>
                  <a:cs typeface="Tahoma" panose="020B0604030504040204" pitchFamily="34" charset="0"/>
                </a:rPr>
                <a:t>Plan</a:t>
              </a:r>
            </a:p>
          </p:txBody>
        </p:sp>
        <p:sp>
          <p:nvSpPr>
            <p:cNvPr id="11" name="Rectangle 10">
              <a:extLst>
                <a:ext uri="{FF2B5EF4-FFF2-40B4-BE49-F238E27FC236}">
                  <a16:creationId xmlns:a16="http://schemas.microsoft.com/office/drawing/2014/main" id="{5DA7D976-6458-485A-98BF-9FD65D710201}"/>
                </a:ext>
              </a:extLst>
            </p:cNvPr>
            <p:cNvSpPr/>
            <p:nvPr/>
          </p:nvSpPr>
          <p:spPr>
            <a:xfrm>
              <a:off x="2063749" y="2631433"/>
              <a:ext cx="1293649" cy="473713"/>
            </a:xfrm>
            <a:prstGeom prst="rect">
              <a:avLst/>
            </a:prstGeom>
            <a:solidFill>
              <a:srgbClr val="3C48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sz="1200" b="1" dirty="0">
                  <a:solidFill>
                    <a:schemeClr val="bg1"/>
                  </a:solidFill>
                  <a:latin typeface="Tahoma" panose="020B0604030504040204" pitchFamily="34" charset="0"/>
                  <a:ea typeface="Tahoma" panose="020B0604030504040204" pitchFamily="34" charset="0"/>
                  <a:cs typeface="Tahoma" panose="020B0604030504040204" pitchFamily="34" charset="0"/>
                </a:rPr>
                <a:t>Code</a:t>
              </a:r>
            </a:p>
          </p:txBody>
        </p:sp>
        <p:sp>
          <p:nvSpPr>
            <p:cNvPr id="13" name="Rectangle 12">
              <a:extLst>
                <a:ext uri="{FF2B5EF4-FFF2-40B4-BE49-F238E27FC236}">
                  <a16:creationId xmlns:a16="http://schemas.microsoft.com/office/drawing/2014/main" id="{31FE2DED-0DAD-4FD5-B0B6-C2918E7E95E0}"/>
                </a:ext>
              </a:extLst>
            </p:cNvPr>
            <p:cNvSpPr/>
            <p:nvPr/>
          </p:nvSpPr>
          <p:spPr>
            <a:xfrm>
              <a:off x="2063749" y="3942405"/>
              <a:ext cx="1293649" cy="473713"/>
            </a:xfrm>
            <a:prstGeom prst="rect">
              <a:avLst/>
            </a:prstGeom>
            <a:solidFill>
              <a:srgbClr val="32B9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latin typeface="Tahoma" panose="020B0604030504040204" pitchFamily="34" charset="0"/>
                  <a:ea typeface="Tahoma" panose="020B0604030504040204" pitchFamily="34" charset="0"/>
                  <a:cs typeface="Tahoma" panose="020B0604030504040204" pitchFamily="34" charset="0"/>
                </a:rPr>
                <a:t>Build</a:t>
              </a:r>
            </a:p>
          </p:txBody>
        </p:sp>
        <p:sp>
          <p:nvSpPr>
            <p:cNvPr id="14" name="Rectangle 13">
              <a:extLst>
                <a:ext uri="{FF2B5EF4-FFF2-40B4-BE49-F238E27FC236}">
                  <a16:creationId xmlns:a16="http://schemas.microsoft.com/office/drawing/2014/main" id="{CC7562F6-0105-4887-B5AA-0FC86D966927}"/>
                </a:ext>
              </a:extLst>
            </p:cNvPr>
            <p:cNvSpPr/>
            <p:nvPr/>
          </p:nvSpPr>
          <p:spPr>
            <a:xfrm>
              <a:off x="2063749" y="4429919"/>
              <a:ext cx="1293649" cy="473713"/>
            </a:xfrm>
            <a:prstGeom prst="rect">
              <a:avLst/>
            </a:prstGeom>
            <a:solidFill>
              <a:srgbClr val="3C48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sz="1200" b="1" dirty="0">
                  <a:solidFill>
                    <a:schemeClr val="bg1"/>
                  </a:solidFill>
                  <a:latin typeface="Tahoma" panose="020B0604030504040204" pitchFamily="34" charset="0"/>
                  <a:ea typeface="Tahoma" panose="020B0604030504040204" pitchFamily="34" charset="0"/>
                  <a:cs typeface="Tahoma" panose="020B0604030504040204" pitchFamily="34" charset="0"/>
                </a:rPr>
                <a:t>Test</a:t>
              </a:r>
            </a:p>
          </p:txBody>
        </p:sp>
        <p:sp>
          <p:nvSpPr>
            <p:cNvPr id="15" name="Rectangle 14">
              <a:extLst>
                <a:ext uri="{FF2B5EF4-FFF2-40B4-BE49-F238E27FC236}">
                  <a16:creationId xmlns:a16="http://schemas.microsoft.com/office/drawing/2014/main" id="{C493BC9E-77A3-43DC-8B1C-E9894136B89C}"/>
                </a:ext>
              </a:extLst>
            </p:cNvPr>
            <p:cNvSpPr/>
            <p:nvPr/>
          </p:nvSpPr>
          <p:spPr>
            <a:xfrm>
              <a:off x="6078282" y="2143919"/>
              <a:ext cx="1295400" cy="473713"/>
            </a:xfrm>
            <a:prstGeom prst="rect">
              <a:avLst/>
            </a:prstGeom>
            <a:solidFill>
              <a:srgbClr val="32B9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latin typeface="Tahoma" panose="020B0604030504040204" pitchFamily="34" charset="0"/>
                  <a:ea typeface="Tahoma" panose="020B0604030504040204" pitchFamily="34" charset="0"/>
                  <a:cs typeface="Tahoma" panose="020B0604030504040204" pitchFamily="34" charset="0"/>
                </a:rPr>
                <a:t>Release</a:t>
              </a:r>
            </a:p>
          </p:txBody>
        </p:sp>
        <p:sp>
          <p:nvSpPr>
            <p:cNvPr id="16" name="Rectangle 15">
              <a:extLst>
                <a:ext uri="{FF2B5EF4-FFF2-40B4-BE49-F238E27FC236}">
                  <a16:creationId xmlns:a16="http://schemas.microsoft.com/office/drawing/2014/main" id="{A19E9F9B-16D0-44BF-85EC-3C96B3FEAC8B}"/>
                </a:ext>
              </a:extLst>
            </p:cNvPr>
            <p:cNvSpPr/>
            <p:nvPr/>
          </p:nvSpPr>
          <p:spPr>
            <a:xfrm>
              <a:off x="6078282" y="2631433"/>
              <a:ext cx="1295400" cy="473713"/>
            </a:xfrm>
            <a:prstGeom prst="rect">
              <a:avLst/>
            </a:prstGeom>
            <a:solidFill>
              <a:srgbClr val="3C48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sz="1200" b="1" dirty="0">
                  <a:solidFill>
                    <a:schemeClr val="bg1"/>
                  </a:solidFill>
                  <a:latin typeface="Tahoma" panose="020B0604030504040204" pitchFamily="34" charset="0"/>
                  <a:ea typeface="Tahoma" panose="020B0604030504040204" pitchFamily="34" charset="0"/>
                  <a:cs typeface="Tahoma" panose="020B0604030504040204" pitchFamily="34" charset="0"/>
                </a:rPr>
                <a:t>Deployment</a:t>
              </a:r>
            </a:p>
          </p:txBody>
        </p:sp>
        <p:sp>
          <p:nvSpPr>
            <p:cNvPr id="17" name="Rectangle 16">
              <a:extLst>
                <a:ext uri="{FF2B5EF4-FFF2-40B4-BE49-F238E27FC236}">
                  <a16:creationId xmlns:a16="http://schemas.microsoft.com/office/drawing/2014/main" id="{0C4CE16A-6922-433A-BC92-A49B36745644}"/>
                </a:ext>
              </a:extLst>
            </p:cNvPr>
            <p:cNvSpPr/>
            <p:nvPr/>
          </p:nvSpPr>
          <p:spPr>
            <a:xfrm>
              <a:off x="6078282" y="3942405"/>
              <a:ext cx="1295400" cy="473713"/>
            </a:xfrm>
            <a:prstGeom prst="rect">
              <a:avLst/>
            </a:prstGeom>
            <a:solidFill>
              <a:srgbClr val="32B9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latin typeface="Tahoma" panose="020B0604030504040204" pitchFamily="34" charset="0"/>
                  <a:ea typeface="Tahoma" panose="020B0604030504040204" pitchFamily="34" charset="0"/>
                  <a:cs typeface="Tahoma" panose="020B0604030504040204" pitchFamily="34" charset="0"/>
                </a:rPr>
                <a:t>Operations</a:t>
              </a:r>
            </a:p>
          </p:txBody>
        </p:sp>
        <p:sp>
          <p:nvSpPr>
            <p:cNvPr id="18" name="Rectangle 17">
              <a:extLst>
                <a:ext uri="{FF2B5EF4-FFF2-40B4-BE49-F238E27FC236}">
                  <a16:creationId xmlns:a16="http://schemas.microsoft.com/office/drawing/2014/main" id="{4EF539FE-094C-4B6D-B375-358C875751F1}"/>
                </a:ext>
              </a:extLst>
            </p:cNvPr>
            <p:cNvSpPr/>
            <p:nvPr/>
          </p:nvSpPr>
          <p:spPr>
            <a:xfrm>
              <a:off x="6078282" y="4429919"/>
              <a:ext cx="1295400" cy="473713"/>
            </a:xfrm>
            <a:prstGeom prst="rect">
              <a:avLst/>
            </a:prstGeom>
            <a:solidFill>
              <a:srgbClr val="3C48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sz="1200" b="1" dirty="0">
                  <a:solidFill>
                    <a:schemeClr val="bg1"/>
                  </a:solidFill>
                  <a:latin typeface="Tahoma" panose="020B0604030504040204" pitchFamily="34" charset="0"/>
                  <a:ea typeface="Tahoma" panose="020B0604030504040204" pitchFamily="34" charset="0"/>
                  <a:cs typeface="Tahoma" panose="020B0604030504040204" pitchFamily="34" charset="0"/>
                </a:rPr>
                <a:t>Monitor</a:t>
              </a:r>
            </a:p>
          </p:txBody>
        </p:sp>
        <p:sp>
          <p:nvSpPr>
            <p:cNvPr id="2" name="Oval 1">
              <a:extLst>
                <a:ext uri="{FF2B5EF4-FFF2-40B4-BE49-F238E27FC236}">
                  <a16:creationId xmlns:a16="http://schemas.microsoft.com/office/drawing/2014/main" id="{A23AEDF1-050C-4664-A9C8-BF2402876249}"/>
                </a:ext>
              </a:extLst>
            </p:cNvPr>
            <p:cNvSpPr/>
            <p:nvPr/>
          </p:nvSpPr>
          <p:spPr>
            <a:xfrm>
              <a:off x="3967307" y="2829719"/>
              <a:ext cx="1510199" cy="1510199"/>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rgbClr val="3C4855"/>
                  </a:solidFill>
                  <a:latin typeface="Tahoma" panose="020B0604030504040204" pitchFamily="34" charset="0"/>
                  <a:ea typeface="Tahoma" panose="020B0604030504040204" pitchFamily="34" charset="0"/>
                  <a:cs typeface="Tahoma" panose="020B0604030504040204" pitchFamily="34" charset="0"/>
                </a:rPr>
                <a:t>Continuous Integration (CI)</a:t>
              </a:r>
            </a:p>
          </p:txBody>
        </p:sp>
        <p:sp>
          <p:nvSpPr>
            <p:cNvPr id="19" name="Left Brace 18">
              <a:extLst>
                <a:ext uri="{FF2B5EF4-FFF2-40B4-BE49-F238E27FC236}">
                  <a16:creationId xmlns:a16="http://schemas.microsoft.com/office/drawing/2014/main" id="{E74B14C1-F838-4A1D-87FF-F61A1B7959D2}"/>
                </a:ext>
              </a:extLst>
            </p:cNvPr>
            <p:cNvSpPr/>
            <p:nvPr/>
          </p:nvSpPr>
          <p:spPr>
            <a:xfrm>
              <a:off x="1752600" y="2220118"/>
              <a:ext cx="228600" cy="822960"/>
            </a:xfrm>
            <a:prstGeom prst="leftBrac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Rectangle 23">
              <a:extLst>
                <a:ext uri="{FF2B5EF4-FFF2-40B4-BE49-F238E27FC236}">
                  <a16:creationId xmlns:a16="http://schemas.microsoft.com/office/drawing/2014/main" id="{6E625B93-A4D9-4F00-8B0F-F1E8DACE71D9}"/>
                </a:ext>
              </a:extLst>
            </p:cNvPr>
            <p:cNvSpPr/>
            <p:nvPr/>
          </p:nvSpPr>
          <p:spPr>
            <a:xfrm>
              <a:off x="457199" y="2428163"/>
              <a:ext cx="1428821" cy="461665"/>
            </a:xfrm>
            <a:prstGeom prst="rect">
              <a:avLst/>
            </a:prstGeom>
          </p:spPr>
          <p:txBody>
            <a:bodyPr wrap="square">
              <a:spAutoFit/>
            </a:bodyPr>
            <a:lstStyle/>
            <a:p>
              <a:pPr algn="ctr"/>
              <a:r>
                <a:rPr lang="en-US" sz="1200" b="1" dirty="0">
                  <a:solidFill>
                    <a:srgbClr val="3C4855"/>
                  </a:solidFill>
                  <a:latin typeface="Tahoma" panose="020B0604030504040204" pitchFamily="34" charset="0"/>
                  <a:ea typeface="Tahoma" panose="020B0604030504040204" pitchFamily="34" charset="0"/>
                  <a:cs typeface="Tahoma" panose="020B0604030504040204" pitchFamily="34" charset="0"/>
                </a:rPr>
                <a:t>Continuous </a:t>
              </a:r>
              <a:br>
                <a:rPr lang="en-US" sz="1200" b="1" dirty="0">
                  <a:solidFill>
                    <a:srgbClr val="3C4855"/>
                  </a:solidFill>
                  <a:latin typeface="Tahoma" panose="020B0604030504040204" pitchFamily="34" charset="0"/>
                  <a:ea typeface="Tahoma" panose="020B0604030504040204" pitchFamily="34" charset="0"/>
                  <a:cs typeface="Tahoma" panose="020B0604030504040204" pitchFamily="34" charset="0"/>
                </a:rPr>
              </a:br>
              <a:r>
                <a:rPr lang="en-US" sz="1200" b="1" dirty="0">
                  <a:solidFill>
                    <a:srgbClr val="3C4855"/>
                  </a:solidFill>
                  <a:latin typeface="Tahoma" panose="020B0604030504040204" pitchFamily="34" charset="0"/>
                  <a:ea typeface="Tahoma" panose="020B0604030504040204" pitchFamily="34" charset="0"/>
                  <a:cs typeface="Tahoma" panose="020B0604030504040204" pitchFamily="34" charset="0"/>
                </a:rPr>
                <a:t>Development</a:t>
              </a:r>
              <a:endParaRPr lang="en-US" sz="1200" dirty="0">
                <a:solidFill>
                  <a:srgbClr val="3C4855"/>
                </a:solidFill>
                <a:latin typeface="Tahoma" panose="020B0604030504040204" pitchFamily="34" charset="0"/>
                <a:ea typeface="Tahoma" panose="020B0604030504040204" pitchFamily="34" charset="0"/>
                <a:cs typeface="Tahoma" panose="020B0604030504040204" pitchFamily="34" charset="0"/>
              </a:endParaRPr>
            </a:p>
          </p:txBody>
        </p:sp>
        <p:sp>
          <p:nvSpPr>
            <p:cNvPr id="25" name="Rectangle 24">
              <a:extLst>
                <a:ext uri="{FF2B5EF4-FFF2-40B4-BE49-F238E27FC236}">
                  <a16:creationId xmlns:a16="http://schemas.microsoft.com/office/drawing/2014/main" id="{050CD309-CAA8-46B6-980C-A6B89A5222BC}"/>
                </a:ext>
              </a:extLst>
            </p:cNvPr>
            <p:cNvSpPr/>
            <p:nvPr/>
          </p:nvSpPr>
          <p:spPr>
            <a:xfrm>
              <a:off x="457199" y="4224927"/>
              <a:ext cx="1428821" cy="461665"/>
            </a:xfrm>
            <a:prstGeom prst="rect">
              <a:avLst/>
            </a:prstGeom>
          </p:spPr>
          <p:txBody>
            <a:bodyPr wrap="square">
              <a:spAutoFit/>
            </a:bodyPr>
            <a:lstStyle/>
            <a:p>
              <a:pPr algn="ctr"/>
              <a:r>
                <a:rPr lang="en-US" sz="1200" b="1" dirty="0">
                  <a:solidFill>
                    <a:srgbClr val="3C4855"/>
                  </a:solidFill>
                  <a:latin typeface="Tahoma" panose="020B0604030504040204" pitchFamily="34" charset="0"/>
                  <a:ea typeface="Tahoma" panose="020B0604030504040204" pitchFamily="34" charset="0"/>
                  <a:cs typeface="Tahoma" panose="020B0604030504040204" pitchFamily="34" charset="0"/>
                </a:rPr>
                <a:t>Continuous </a:t>
              </a:r>
              <a:br>
                <a:rPr lang="en-US" sz="1200" b="1" dirty="0">
                  <a:solidFill>
                    <a:srgbClr val="3C4855"/>
                  </a:solidFill>
                  <a:latin typeface="Tahoma" panose="020B0604030504040204" pitchFamily="34" charset="0"/>
                  <a:ea typeface="Tahoma" panose="020B0604030504040204" pitchFamily="34" charset="0"/>
                  <a:cs typeface="Tahoma" panose="020B0604030504040204" pitchFamily="34" charset="0"/>
                </a:rPr>
              </a:br>
              <a:r>
                <a:rPr lang="en-US" sz="1200" b="1" dirty="0">
                  <a:solidFill>
                    <a:srgbClr val="3C4855"/>
                  </a:solidFill>
                  <a:latin typeface="Tahoma" panose="020B0604030504040204" pitchFamily="34" charset="0"/>
                  <a:ea typeface="Tahoma" panose="020B0604030504040204" pitchFamily="34" charset="0"/>
                  <a:cs typeface="Tahoma" panose="020B0604030504040204" pitchFamily="34" charset="0"/>
                </a:rPr>
                <a:t>Testing</a:t>
              </a:r>
              <a:endParaRPr lang="en-US" sz="1200" dirty="0">
                <a:solidFill>
                  <a:srgbClr val="3C4855"/>
                </a:solidFill>
                <a:latin typeface="Tahoma" panose="020B0604030504040204" pitchFamily="34" charset="0"/>
                <a:ea typeface="Tahoma" panose="020B0604030504040204" pitchFamily="34" charset="0"/>
                <a:cs typeface="Tahoma" panose="020B0604030504040204" pitchFamily="34" charset="0"/>
              </a:endParaRPr>
            </a:p>
          </p:txBody>
        </p:sp>
        <p:sp>
          <p:nvSpPr>
            <p:cNvPr id="26" name="Rectangle 25">
              <a:extLst>
                <a:ext uri="{FF2B5EF4-FFF2-40B4-BE49-F238E27FC236}">
                  <a16:creationId xmlns:a16="http://schemas.microsoft.com/office/drawing/2014/main" id="{DA6423DE-D435-4561-AD43-E9E7064A6E24}"/>
                </a:ext>
              </a:extLst>
            </p:cNvPr>
            <p:cNvSpPr/>
            <p:nvPr/>
          </p:nvSpPr>
          <p:spPr>
            <a:xfrm>
              <a:off x="7482717" y="2282734"/>
              <a:ext cx="1626354" cy="461665"/>
            </a:xfrm>
            <a:prstGeom prst="rect">
              <a:avLst/>
            </a:prstGeom>
          </p:spPr>
          <p:txBody>
            <a:bodyPr wrap="square">
              <a:spAutoFit/>
            </a:bodyPr>
            <a:lstStyle/>
            <a:p>
              <a:pPr algn="ctr"/>
              <a:r>
                <a:rPr lang="en-US" sz="1200" b="1" dirty="0">
                  <a:solidFill>
                    <a:srgbClr val="3C4855"/>
                  </a:solidFill>
                  <a:latin typeface="Tahoma" panose="020B0604030504040204" pitchFamily="34" charset="0"/>
                  <a:ea typeface="Tahoma" panose="020B0604030504040204" pitchFamily="34" charset="0"/>
                  <a:cs typeface="Tahoma" panose="020B0604030504040204" pitchFamily="34" charset="0"/>
                </a:rPr>
                <a:t>Continuous </a:t>
              </a:r>
              <a:br>
                <a:rPr lang="en-US" sz="1200" b="1" dirty="0">
                  <a:solidFill>
                    <a:srgbClr val="3C4855"/>
                  </a:solidFill>
                  <a:latin typeface="Tahoma" panose="020B0604030504040204" pitchFamily="34" charset="0"/>
                  <a:ea typeface="Tahoma" panose="020B0604030504040204" pitchFamily="34" charset="0"/>
                  <a:cs typeface="Tahoma" panose="020B0604030504040204" pitchFamily="34" charset="0"/>
                </a:rPr>
              </a:br>
              <a:r>
                <a:rPr lang="en-US" sz="1200" b="1" dirty="0">
                  <a:solidFill>
                    <a:srgbClr val="3C4855"/>
                  </a:solidFill>
                  <a:latin typeface="Tahoma" panose="020B0604030504040204" pitchFamily="34" charset="0"/>
                  <a:ea typeface="Tahoma" panose="020B0604030504040204" pitchFamily="34" charset="0"/>
                  <a:cs typeface="Tahoma" panose="020B0604030504040204" pitchFamily="34" charset="0"/>
                </a:rPr>
                <a:t>Deployment</a:t>
              </a:r>
              <a:endParaRPr lang="en-US" sz="1200" dirty="0">
                <a:solidFill>
                  <a:srgbClr val="3C4855"/>
                </a:solidFill>
                <a:latin typeface="Tahoma" panose="020B0604030504040204" pitchFamily="34" charset="0"/>
                <a:ea typeface="Tahoma" panose="020B0604030504040204" pitchFamily="34" charset="0"/>
                <a:cs typeface="Tahoma" panose="020B0604030504040204" pitchFamily="34" charset="0"/>
              </a:endParaRPr>
            </a:p>
          </p:txBody>
        </p:sp>
        <p:sp>
          <p:nvSpPr>
            <p:cNvPr id="27" name="Rectangle 26">
              <a:extLst>
                <a:ext uri="{FF2B5EF4-FFF2-40B4-BE49-F238E27FC236}">
                  <a16:creationId xmlns:a16="http://schemas.microsoft.com/office/drawing/2014/main" id="{BC74773E-0707-4276-A45D-D1868CF2B73C}"/>
                </a:ext>
              </a:extLst>
            </p:cNvPr>
            <p:cNvSpPr/>
            <p:nvPr/>
          </p:nvSpPr>
          <p:spPr>
            <a:xfrm>
              <a:off x="7482717" y="4167266"/>
              <a:ext cx="1626354" cy="461665"/>
            </a:xfrm>
            <a:prstGeom prst="rect">
              <a:avLst/>
            </a:prstGeom>
          </p:spPr>
          <p:txBody>
            <a:bodyPr wrap="square">
              <a:spAutoFit/>
            </a:bodyPr>
            <a:lstStyle/>
            <a:p>
              <a:pPr algn="ctr"/>
              <a:r>
                <a:rPr lang="en-US" sz="1200" b="1" dirty="0">
                  <a:solidFill>
                    <a:srgbClr val="3C4855"/>
                  </a:solidFill>
                  <a:latin typeface="Tahoma" panose="020B0604030504040204" pitchFamily="34" charset="0"/>
                  <a:ea typeface="Tahoma" panose="020B0604030504040204" pitchFamily="34" charset="0"/>
                  <a:cs typeface="Tahoma" panose="020B0604030504040204" pitchFamily="34" charset="0"/>
                </a:rPr>
                <a:t>Continuous </a:t>
              </a:r>
              <a:br>
                <a:rPr lang="en-US" sz="1200" b="1" dirty="0">
                  <a:solidFill>
                    <a:srgbClr val="3C4855"/>
                  </a:solidFill>
                  <a:latin typeface="Tahoma" panose="020B0604030504040204" pitchFamily="34" charset="0"/>
                  <a:ea typeface="Tahoma" panose="020B0604030504040204" pitchFamily="34" charset="0"/>
                  <a:cs typeface="Tahoma" panose="020B0604030504040204" pitchFamily="34" charset="0"/>
                </a:rPr>
              </a:br>
              <a:r>
                <a:rPr lang="en-US" sz="1200" b="1" dirty="0">
                  <a:solidFill>
                    <a:srgbClr val="3C4855"/>
                  </a:solidFill>
                  <a:latin typeface="Tahoma" panose="020B0604030504040204" pitchFamily="34" charset="0"/>
                  <a:ea typeface="Tahoma" panose="020B0604030504040204" pitchFamily="34" charset="0"/>
                  <a:cs typeface="Tahoma" panose="020B0604030504040204" pitchFamily="34" charset="0"/>
                </a:rPr>
                <a:t>Monitoring</a:t>
              </a:r>
              <a:endParaRPr lang="en-US" sz="1200" dirty="0">
                <a:solidFill>
                  <a:srgbClr val="3C4855"/>
                </a:solidFill>
                <a:latin typeface="Tahoma" panose="020B0604030504040204" pitchFamily="34" charset="0"/>
                <a:ea typeface="Tahoma" panose="020B0604030504040204" pitchFamily="34" charset="0"/>
                <a:cs typeface="Tahoma" panose="020B0604030504040204" pitchFamily="34" charset="0"/>
              </a:endParaRPr>
            </a:p>
          </p:txBody>
        </p:sp>
        <p:sp>
          <p:nvSpPr>
            <p:cNvPr id="20" name="Arrow: Left 19">
              <a:extLst>
                <a:ext uri="{FF2B5EF4-FFF2-40B4-BE49-F238E27FC236}">
                  <a16:creationId xmlns:a16="http://schemas.microsoft.com/office/drawing/2014/main" id="{E07F5C5E-F71B-435E-A7D3-071152D565C2}"/>
                </a:ext>
              </a:extLst>
            </p:cNvPr>
            <p:cNvSpPr/>
            <p:nvPr/>
          </p:nvSpPr>
          <p:spPr>
            <a:xfrm rot="2056557">
              <a:off x="3427981" y="2644238"/>
              <a:ext cx="555906" cy="297899"/>
            </a:xfrm>
            <a:prstGeom prst="left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Arrow: Left 28">
              <a:extLst>
                <a:ext uri="{FF2B5EF4-FFF2-40B4-BE49-F238E27FC236}">
                  <a16:creationId xmlns:a16="http://schemas.microsoft.com/office/drawing/2014/main" id="{9A37EA28-95F4-4D3B-B11C-D1DB041F9398}"/>
                </a:ext>
              </a:extLst>
            </p:cNvPr>
            <p:cNvSpPr/>
            <p:nvPr/>
          </p:nvSpPr>
          <p:spPr>
            <a:xfrm rot="8694889">
              <a:off x="3428485" y="4099191"/>
              <a:ext cx="555906" cy="297899"/>
            </a:xfrm>
            <a:prstGeom prst="left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Arrow: Left 29">
              <a:extLst>
                <a:ext uri="{FF2B5EF4-FFF2-40B4-BE49-F238E27FC236}">
                  <a16:creationId xmlns:a16="http://schemas.microsoft.com/office/drawing/2014/main" id="{0FDB56D7-E9DA-415A-A5B3-65DC3B2D2BCB}"/>
                </a:ext>
              </a:extLst>
            </p:cNvPr>
            <p:cNvSpPr/>
            <p:nvPr/>
          </p:nvSpPr>
          <p:spPr>
            <a:xfrm rot="8694889">
              <a:off x="5397720" y="2612478"/>
              <a:ext cx="555906" cy="297899"/>
            </a:xfrm>
            <a:prstGeom prst="left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Arrow: Left 30">
              <a:extLst>
                <a:ext uri="{FF2B5EF4-FFF2-40B4-BE49-F238E27FC236}">
                  <a16:creationId xmlns:a16="http://schemas.microsoft.com/office/drawing/2014/main" id="{A0157440-AB30-4238-8467-BAEE6A2784F9}"/>
                </a:ext>
              </a:extLst>
            </p:cNvPr>
            <p:cNvSpPr/>
            <p:nvPr/>
          </p:nvSpPr>
          <p:spPr>
            <a:xfrm rot="2056557">
              <a:off x="5459426" y="4064542"/>
              <a:ext cx="555906" cy="297899"/>
            </a:xfrm>
            <a:prstGeom prst="left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Arrow: Left 31">
              <a:extLst>
                <a:ext uri="{FF2B5EF4-FFF2-40B4-BE49-F238E27FC236}">
                  <a16:creationId xmlns:a16="http://schemas.microsoft.com/office/drawing/2014/main" id="{03ED7EE8-92D8-4CA0-9DEC-DD0480723B6E}"/>
                </a:ext>
              </a:extLst>
            </p:cNvPr>
            <p:cNvSpPr/>
            <p:nvPr/>
          </p:nvSpPr>
          <p:spPr>
            <a:xfrm rot="16200000">
              <a:off x="2461796" y="3377238"/>
              <a:ext cx="555906" cy="297899"/>
            </a:xfrm>
            <a:prstGeom prst="left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Arrow: Left 32">
              <a:extLst>
                <a:ext uri="{FF2B5EF4-FFF2-40B4-BE49-F238E27FC236}">
                  <a16:creationId xmlns:a16="http://schemas.microsoft.com/office/drawing/2014/main" id="{722B972B-3EC8-4863-8DE9-09D3E325D73A}"/>
                </a:ext>
              </a:extLst>
            </p:cNvPr>
            <p:cNvSpPr/>
            <p:nvPr/>
          </p:nvSpPr>
          <p:spPr>
            <a:xfrm rot="16200000">
              <a:off x="6448029" y="3377238"/>
              <a:ext cx="555906" cy="297899"/>
            </a:xfrm>
            <a:prstGeom prst="left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Left Brace 33">
              <a:extLst>
                <a:ext uri="{FF2B5EF4-FFF2-40B4-BE49-F238E27FC236}">
                  <a16:creationId xmlns:a16="http://schemas.microsoft.com/office/drawing/2014/main" id="{488C9C01-18FA-4753-AED0-E841B50846BE}"/>
                </a:ext>
              </a:extLst>
            </p:cNvPr>
            <p:cNvSpPr/>
            <p:nvPr/>
          </p:nvSpPr>
          <p:spPr>
            <a:xfrm>
              <a:off x="1752600" y="4014591"/>
              <a:ext cx="228600" cy="822960"/>
            </a:xfrm>
            <a:prstGeom prst="leftBrac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8" name="Left Brace 37">
              <a:extLst>
                <a:ext uri="{FF2B5EF4-FFF2-40B4-BE49-F238E27FC236}">
                  <a16:creationId xmlns:a16="http://schemas.microsoft.com/office/drawing/2014/main" id="{BDE50E66-E2D2-449B-90CE-67C24E089772}"/>
                </a:ext>
              </a:extLst>
            </p:cNvPr>
            <p:cNvSpPr/>
            <p:nvPr/>
          </p:nvSpPr>
          <p:spPr>
            <a:xfrm flipH="1">
              <a:off x="7430627" y="2220118"/>
              <a:ext cx="228600" cy="822960"/>
            </a:xfrm>
            <a:prstGeom prst="leftBrac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9" name="Left Brace 38">
              <a:extLst>
                <a:ext uri="{FF2B5EF4-FFF2-40B4-BE49-F238E27FC236}">
                  <a16:creationId xmlns:a16="http://schemas.microsoft.com/office/drawing/2014/main" id="{4BF20A93-426D-43EB-AE3E-59D286503FA3}"/>
                </a:ext>
              </a:extLst>
            </p:cNvPr>
            <p:cNvSpPr/>
            <p:nvPr/>
          </p:nvSpPr>
          <p:spPr>
            <a:xfrm flipH="1">
              <a:off x="7430627" y="4014591"/>
              <a:ext cx="228600" cy="822960"/>
            </a:xfrm>
            <a:prstGeom prst="leftBrac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2242906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t="10478" b="12213"/>
          <a:stretch/>
        </p:blipFill>
        <p:spPr>
          <a:xfrm>
            <a:off x="-15521" y="467519"/>
            <a:ext cx="10073921" cy="5191918"/>
          </a:xfrm>
          <a:prstGeom prst="rect">
            <a:avLst/>
          </a:prstGeom>
        </p:spPr>
      </p:pic>
      <p:sp>
        <p:nvSpPr>
          <p:cNvPr id="6" name="Rectangle 5"/>
          <p:cNvSpPr/>
          <p:nvPr/>
        </p:nvSpPr>
        <p:spPr>
          <a:xfrm>
            <a:off x="-15521" y="467519"/>
            <a:ext cx="10073921" cy="5191918"/>
          </a:xfrm>
          <a:prstGeom prst="rect">
            <a:avLst/>
          </a:prstGeom>
          <a:solidFill>
            <a:srgbClr val="0D0D0D">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ooter Placeholder 3"/>
          <p:cNvSpPr txBox="1">
            <a:spLocks noGrp="1"/>
          </p:cNvSpPr>
          <p:nvPr/>
        </p:nvSpPr>
        <p:spPr bwMode="auto">
          <a:xfrm>
            <a:off x="533400" y="5316341"/>
            <a:ext cx="5029200" cy="201038"/>
          </a:xfrm>
          <a:prstGeom prst="rect">
            <a:avLst/>
          </a:prstGeom>
          <a:noFill/>
          <a:ln w="9525">
            <a:noFill/>
            <a:miter lim="800000"/>
            <a:headEnd/>
            <a:tailEnd/>
          </a:ln>
        </p:spPr>
        <p:txBody>
          <a:bodyPr lIns="100557" tIns="50278" rIns="100557" bIns="50278"/>
          <a:lstStyle/>
          <a:p>
            <a:pPr fontAlgn="auto">
              <a:spcBef>
                <a:spcPts val="0"/>
              </a:spcBef>
              <a:spcAft>
                <a:spcPts val="0"/>
              </a:spcAft>
              <a:defRPr/>
            </a:pPr>
            <a:r>
              <a:rPr lang="en-US" sz="700" dirty="0">
                <a:solidFill>
                  <a:schemeClr val="bg1"/>
                </a:solidFill>
                <a:latin typeface="Segoe UI Light" panose="020B0502040204020203" pitchFamily="34" charset="0"/>
                <a:ea typeface="Segoe UI" panose="020B0502040204020203" pitchFamily="34" charset="0"/>
                <a:cs typeface="Segoe UI" panose="020B0502040204020203" pitchFamily="34" charset="0"/>
              </a:rPr>
              <a:t> Copyright © 2020 Cybage Software Pvt. Ltd. All Rights Reserved. Cybage Confidential.</a:t>
            </a:r>
          </a:p>
        </p:txBody>
      </p:sp>
      <p:sp>
        <p:nvSpPr>
          <p:cNvPr id="11" name="TextBox 10"/>
          <p:cNvSpPr txBox="1"/>
          <p:nvPr/>
        </p:nvSpPr>
        <p:spPr>
          <a:xfrm>
            <a:off x="8465821" y="5289984"/>
            <a:ext cx="1190782" cy="240037"/>
          </a:xfrm>
          <a:prstGeom prst="rect">
            <a:avLst/>
          </a:prstGeom>
          <a:noFill/>
        </p:spPr>
        <p:txBody>
          <a:bodyPr wrap="square" lIns="100557" tIns="50278" rIns="100557" bIns="50278" rtlCol="0">
            <a:spAutoFit/>
          </a:bodyPr>
          <a:lstStyle/>
          <a:p>
            <a:r>
              <a:rPr lang="en-US" sz="900" dirty="0">
                <a:solidFill>
                  <a:schemeClr val="bg1"/>
                </a:solidFill>
                <a:latin typeface="Segoe UI" panose="020B0502040204020203" pitchFamily="34" charset="0"/>
                <a:ea typeface="Segoe UI" panose="020B0502040204020203" pitchFamily="34" charset="0"/>
                <a:cs typeface="Segoe UI" panose="020B0502040204020203" pitchFamily="34" charset="0"/>
              </a:rPr>
              <a:t>www.cybage.com</a:t>
            </a:r>
            <a:endParaRPr lang="en-GB" sz="900" dirty="0">
              <a:solidFill>
                <a:schemeClr val="bg1"/>
              </a:solidFill>
              <a:latin typeface="Segoe UI" panose="020B0502040204020203" pitchFamily="34" charset="0"/>
              <a:ea typeface="Segoe UI" panose="020B0502040204020203" pitchFamily="34" charset="0"/>
              <a:cs typeface="Segoe UI" panose="020B0502040204020203" pitchFamily="34" charset="0"/>
            </a:endParaRPr>
          </a:p>
        </p:txBody>
      </p:sp>
      <p:sp>
        <p:nvSpPr>
          <p:cNvPr id="13" name="Rectangle 12">
            <a:extLst>
              <a:ext uri="{FF2B5EF4-FFF2-40B4-BE49-F238E27FC236}">
                <a16:creationId xmlns:a16="http://schemas.microsoft.com/office/drawing/2014/main" id="{014F1DCE-A1EB-4817-A567-7120FBADD1BC}"/>
              </a:ext>
            </a:extLst>
          </p:cNvPr>
          <p:cNvSpPr/>
          <p:nvPr/>
        </p:nvSpPr>
        <p:spPr>
          <a:xfrm flipH="1">
            <a:off x="4724400" y="3703675"/>
            <a:ext cx="5334000" cy="1256489"/>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0557" tIns="50278" rIns="100557" bIns="50278" spcCol="0" rtlCol="0" anchor="ctr"/>
          <a:lstStyle/>
          <a:p>
            <a:pPr algn="ctr"/>
            <a:endParaRPr lang="en-US" dirty="0"/>
          </a:p>
        </p:txBody>
      </p:sp>
      <p:pic>
        <p:nvPicPr>
          <p:cNvPr id="14" name="Picture 3">
            <a:extLst>
              <a:ext uri="{FF2B5EF4-FFF2-40B4-BE49-F238E27FC236}">
                <a16:creationId xmlns:a16="http://schemas.microsoft.com/office/drawing/2014/main" id="{E1800410-95F9-4B44-8945-14AFB2A900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19600" y="4017760"/>
            <a:ext cx="481965" cy="1884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5" name="Title 8">
            <a:extLst>
              <a:ext uri="{FF2B5EF4-FFF2-40B4-BE49-F238E27FC236}">
                <a16:creationId xmlns:a16="http://schemas.microsoft.com/office/drawing/2014/main" id="{616FADCA-6457-48AA-ADC0-AF07AD451008}"/>
              </a:ext>
            </a:extLst>
          </p:cNvPr>
          <p:cNvSpPr txBox="1">
            <a:spLocks/>
          </p:cNvSpPr>
          <p:nvPr/>
        </p:nvSpPr>
        <p:spPr>
          <a:xfrm>
            <a:off x="5029199" y="3939521"/>
            <a:ext cx="5006181" cy="718998"/>
          </a:xfrm>
          <a:prstGeom prst="rect">
            <a:avLst/>
          </a:prstGeom>
        </p:spPr>
        <p:txBody>
          <a:bodyPr lIns="100557" tIns="50278" rIns="100557" bIns="50278">
            <a:normAutofit fontScale="97500"/>
          </a:bodyPr>
          <a:lstStyle>
            <a:lvl1pPr algn="ctr" defTabSz="1005566" rtl="0" eaLnBrk="1" latinLnBrk="0" hangingPunct="1">
              <a:spcBef>
                <a:spcPct val="0"/>
              </a:spcBef>
              <a:buNone/>
              <a:defRPr sz="4800" kern="1200">
                <a:solidFill>
                  <a:schemeClr val="tx1"/>
                </a:solidFill>
                <a:latin typeface="+mj-lt"/>
                <a:ea typeface="+mj-ea"/>
                <a:cs typeface="+mj-cs"/>
              </a:defRPr>
            </a:lvl1pPr>
          </a:lstStyle>
          <a:p>
            <a:pPr algn="l"/>
            <a:r>
              <a:rPr lang="en-US" sz="1800" b="1" dirty="0">
                <a:solidFill>
                  <a:srgbClr val="2B3B4B"/>
                </a:solidFill>
                <a:latin typeface="Tahoma" panose="020B0604030504040204" pitchFamily="34" charset="0"/>
                <a:ea typeface="Tahoma" panose="020B0604030504040204" pitchFamily="34" charset="0"/>
                <a:cs typeface="Tahoma" panose="020B0604030504040204" pitchFamily="34" charset="0"/>
              </a:rPr>
              <a:t>Involvement of Developers in various processes : Project Management</a:t>
            </a:r>
          </a:p>
        </p:txBody>
      </p:sp>
    </p:spTree>
    <p:extLst>
      <p:ext uri="{BB962C8B-B14F-4D97-AF65-F5344CB8AC3E}">
        <p14:creationId xmlns:p14="http://schemas.microsoft.com/office/powerpoint/2010/main" val="30352287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827BCC8-F111-4B9D-8EA9-3A1923820475}"/>
              </a:ext>
            </a:extLst>
          </p:cNvPr>
          <p:cNvSpPr/>
          <p:nvPr/>
        </p:nvSpPr>
        <p:spPr>
          <a:xfrm>
            <a:off x="457200" y="1305720"/>
            <a:ext cx="9143212" cy="33528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55F702C-9710-4E87-BE2F-AF6A349FE766}"/>
              </a:ext>
            </a:extLst>
          </p:cNvPr>
          <p:cNvSpPr/>
          <p:nvPr/>
        </p:nvSpPr>
        <p:spPr>
          <a:xfrm>
            <a:off x="464826" y="1298174"/>
            <a:ext cx="9127960" cy="457200"/>
          </a:xfrm>
          <a:prstGeom prst="rect">
            <a:avLst/>
          </a:prstGeom>
          <a:solidFill>
            <a:srgbClr val="3C48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latin typeface="Tahoma" panose="020B0604030504040204" pitchFamily="34" charset="0"/>
                <a:ea typeface="Tahoma" panose="020B0604030504040204" pitchFamily="34" charset="0"/>
                <a:cs typeface="Tahoma" panose="020B0604030504040204" pitchFamily="34" charset="0"/>
              </a:rPr>
              <a:t>Estimation</a:t>
            </a:r>
          </a:p>
        </p:txBody>
      </p:sp>
      <p:sp>
        <p:nvSpPr>
          <p:cNvPr id="8" name="Rectangle 7"/>
          <p:cNvSpPr/>
          <p:nvPr/>
        </p:nvSpPr>
        <p:spPr>
          <a:xfrm>
            <a:off x="0" y="735013"/>
            <a:ext cx="675278" cy="265906"/>
          </a:xfrm>
          <a:prstGeom prst="rect">
            <a:avLst/>
          </a:prstGeom>
          <a:solidFill>
            <a:srgbClr val="00B8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8">
            <a:extLst>
              <a:ext uri="{FF2B5EF4-FFF2-40B4-BE49-F238E27FC236}">
                <a16:creationId xmlns:a16="http://schemas.microsoft.com/office/drawing/2014/main" id="{FF96E004-DB3F-4FB0-81BF-447F3802B37F}"/>
              </a:ext>
            </a:extLst>
          </p:cNvPr>
          <p:cNvSpPr txBox="1">
            <a:spLocks/>
          </p:cNvSpPr>
          <p:nvPr/>
        </p:nvSpPr>
        <p:spPr>
          <a:xfrm>
            <a:off x="509950" y="1874507"/>
            <a:ext cx="4634141" cy="1641012"/>
          </a:xfrm>
          <a:prstGeom prst="rect">
            <a:avLst/>
          </a:prstGeom>
        </p:spPr>
        <p:txBody>
          <a:bodyPr lIns="100557" tIns="50278" rIns="100557" bIns="50278" anchor="t">
            <a:noAutofit/>
          </a:bodyPr>
          <a:lstStyle>
            <a:lvl1pPr algn="ctr" defTabSz="1005566" rtl="0" eaLnBrk="1" latinLnBrk="0" hangingPunct="1">
              <a:spcBef>
                <a:spcPct val="0"/>
              </a:spcBef>
              <a:buNone/>
              <a:defRPr sz="4800" kern="1200">
                <a:solidFill>
                  <a:schemeClr val="tx1"/>
                </a:solidFill>
                <a:latin typeface="+mj-lt"/>
                <a:ea typeface="+mj-ea"/>
                <a:cs typeface="+mj-cs"/>
              </a:defRPr>
            </a:lvl1pPr>
          </a:lstStyle>
          <a:p>
            <a:pPr marL="285750" lvl="0" indent="-285750" algn="l">
              <a:spcAft>
                <a:spcPts val="1200"/>
              </a:spcAft>
              <a:buSzPct val="100000"/>
              <a:buFont typeface="Arial" panose="020B0604020202020204" pitchFamily="34" charset="0"/>
              <a:buChar char="•"/>
            </a:pPr>
            <a:r>
              <a:rPr lang="en-US" sz="1400" dirty="0">
                <a:solidFill>
                  <a:srgbClr val="3B4F60"/>
                </a:solidFill>
                <a:latin typeface="Tahoma" panose="020B0604030504040204" pitchFamily="34" charset="0"/>
                <a:ea typeface="Tahoma" panose="020B0604030504040204" pitchFamily="34" charset="0"/>
                <a:cs typeface="Tahoma" panose="020B0604030504040204" pitchFamily="34" charset="0"/>
              </a:rPr>
              <a:t>Share estimates of assigned modules/requirements</a:t>
            </a:r>
          </a:p>
          <a:p>
            <a:pPr marL="742950" lvl="1" indent="-285750">
              <a:spcAft>
                <a:spcPts val="1200"/>
              </a:spcAft>
              <a:buSzPct val="100000"/>
              <a:buFont typeface="Arial" panose="020B0604020202020204" pitchFamily="34" charset="0"/>
              <a:buChar char="•"/>
            </a:pPr>
            <a:r>
              <a:rPr lang="en-US" sz="1400" dirty="0">
                <a:solidFill>
                  <a:srgbClr val="3B4F60"/>
                </a:solidFill>
                <a:latin typeface="Tahoma" panose="020B0604030504040204" pitchFamily="34" charset="0"/>
                <a:ea typeface="Tahoma" panose="020B0604030504040204" pitchFamily="34" charset="0"/>
                <a:cs typeface="Tahoma" panose="020B0604030504040204" pitchFamily="34" charset="0"/>
              </a:rPr>
              <a:t>Size Estimation (Ex. FP, Story point) </a:t>
            </a:r>
          </a:p>
          <a:p>
            <a:pPr marL="742950" lvl="1" indent="-285750">
              <a:spcAft>
                <a:spcPts val="1200"/>
              </a:spcAft>
              <a:buSzPct val="100000"/>
              <a:buFont typeface="Arial" panose="020B0604020202020204" pitchFamily="34" charset="0"/>
              <a:buChar char="•"/>
            </a:pPr>
            <a:r>
              <a:rPr lang="en-US" sz="1400" dirty="0">
                <a:solidFill>
                  <a:srgbClr val="3B4F60"/>
                </a:solidFill>
                <a:latin typeface="Tahoma" panose="020B0604030504040204" pitchFamily="34" charset="0"/>
                <a:ea typeface="Tahoma" panose="020B0604030504040204" pitchFamily="34" charset="0"/>
                <a:cs typeface="Tahoma" panose="020B0604030504040204" pitchFamily="34" charset="0"/>
              </a:rPr>
              <a:t>Detailed Estimation (Ex. Task Based Estimation, Delphi-Expert Judgment)</a:t>
            </a:r>
          </a:p>
          <a:p>
            <a:pPr marL="285750" lvl="0" indent="-285750" algn="l">
              <a:spcAft>
                <a:spcPts val="1200"/>
              </a:spcAft>
              <a:buSzPct val="100000"/>
              <a:buFont typeface="Arial" panose="020B0604020202020204" pitchFamily="34" charset="0"/>
              <a:buChar char="•"/>
            </a:pPr>
            <a:r>
              <a:rPr lang="en-US" sz="1400" dirty="0">
                <a:solidFill>
                  <a:srgbClr val="3B4F60"/>
                </a:solidFill>
                <a:latin typeface="Tahoma" panose="020B0604030504040204" pitchFamily="34" charset="0"/>
                <a:ea typeface="Tahoma" panose="020B0604030504040204" pitchFamily="34" charset="0"/>
                <a:cs typeface="Tahoma" panose="020B0604030504040204" pitchFamily="34" charset="0"/>
              </a:rPr>
              <a:t>Identify and raise the need for re-estimation</a:t>
            </a:r>
          </a:p>
        </p:txBody>
      </p:sp>
      <p:sp>
        <p:nvSpPr>
          <p:cNvPr id="9" name="Rectangle 8">
            <a:extLst>
              <a:ext uri="{FF2B5EF4-FFF2-40B4-BE49-F238E27FC236}">
                <a16:creationId xmlns:a16="http://schemas.microsoft.com/office/drawing/2014/main" id="{CE732E4B-D01B-4048-ADA8-A3E505D790CE}"/>
              </a:ext>
            </a:extLst>
          </p:cNvPr>
          <p:cNvSpPr/>
          <p:nvPr/>
        </p:nvSpPr>
        <p:spPr>
          <a:xfrm>
            <a:off x="675277" y="3820319"/>
            <a:ext cx="4158789" cy="461665"/>
          </a:xfrm>
          <a:prstGeom prst="rect">
            <a:avLst/>
          </a:prstGeom>
        </p:spPr>
        <p:txBody>
          <a:bodyPr wrap="square">
            <a:spAutoFit/>
          </a:bodyPr>
          <a:lstStyle/>
          <a:p>
            <a:pPr>
              <a:spcAft>
                <a:spcPts val="300"/>
              </a:spcAft>
              <a:buSzPct val="150000"/>
              <a:defRPr/>
            </a:pPr>
            <a:r>
              <a:rPr lang="en-US" sz="1200" b="1" dirty="0">
                <a:solidFill>
                  <a:srgbClr val="00B8F1"/>
                </a:solidFill>
                <a:latin typeface="Tahoma" panose="020B0604030504040204" pitchFamily="34" charset="0"/>
                <a:ea typeface="Tahoma" panose="020B0604030504040204" pitchFamily="34" charset="0"/>
                <a:cs typeface="Tahoma" panose="020B0604030504040204" pitchFamily="34" charset="0"/>
              </a:rPr>
              <a:t>Note: Size estimation is mandatory, recommended   technique is Function point analysis. </a:t>
            </a:r>
          </a:p>
        </p:txBody>
      </p:sp>
      <p:pic>
        <p:nvPicPr>
          <p:cNvPr id="12" name="Picture 11">
            <a:extLst>
              <a:ext uri="{FF2B5EF4-FFF2-40B4-BE49-F238E27FC236}">
                <a16:creationId xmlns:a16="http://schemas.microsoft.com/office/drawing/2014/main" id="{8BE4D331-255E-4694-922C-BB1958221871}"/>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5224334" y="1750971"/>
            <a:ext cx="4360832" cy="2907548"/>
          </a:xfrm>
          <a:prstGeom prst="rect">
            <a:avLst/>
          </a:prstGeom>
        </p:spPr>
      </p:pic>
      <p:sp>
        <p:nvSpPr>
          <p:cNvPr id="16" name="Content Placeholder 2">
            <a:extLst>
              <a:ext uri="{FF2B5EF4-FFF2-40B4-BE49-F238E27FC236}">
                <a16:creationId xmlns:a16="http://schemas.microsoft.com/office/drawing/2014/main" id="{C2B8F13A-2049-48C6-8DAC-3E8A0D28CDE0}"/>
              </a:ext>
            </a:extLst>
          </p:cNvPr>
          <p:cNvSpPr txBox="1">
            <a:spLocks/>
          </p:cNvSpPr>
          <p:nvPr/>
        </p:nvSpPr>
        <p:spPr>
          <a:xfrm>
            <a:off x="675278" y="696119"/>
            <a:ext cx="6106522" cy="457200"/>
          </a:xfrm>
          <a:prstGeom prst="rect">
            <a:avLst/>
          </a:prstGeom>
        </p:spPr>
        <p:txBody>
          <a:bodyPr lIns="100557" tIns="50278" rIns="100557" bIns="50278"/>
          <a:lstStyle>
            <a:lvl1pPr marL="377087" indent="-377087" algn="l" defTabSz="1005566" rtl="0" eaLnBrk="1" latinLnBrk="0" hangingPunct="1">
              <a:spcBef>
                <a:spcPct val="20000"/>
              </a:spcBef>
              <a:buFont typeface="Arial" panose="020B0604020202020204" pitchFamily="34" charset="0"/>
              <a:buChar char="•"/>
              <a:defRPr sz="3500" kern="1200">
                <a:solidFill>
                  <a:schemeClr val="tx1"/>
                </a:solidFill>
                <a:latin typeface="+mn-lt"/>
                <a:ea typeface="+mn-ea"/>
                <a:cs typeface="+mn-cs"/>
              </a:defRPr>
            </a:lvl1pPr>
            <a:lvl2pPr marL="817022" indent="-314239" algn="l" defTabSz="1005566" rtl="0" eaLnBrk="1" latinLnBrk="0" hangingPunct="1">
              <a:spcBef>
                <a:spcPct val="20000"/>
              </a:spcBef>
              <a:buFont typeface="Arial" panose="020B0604020202020204" pitchFamily="34" charset="0"/>
              <a:buChar char="–"/>
              <a:defRPr sz="3100" kern="1200">
                <a:solidFill>
                  <a:schemeClr val="tx1"/>
                </a:solidFill>
                <a:latin typeface="+mn-lt"/>
                <a:ea typeface="+mn-ea"/>
                <a:cs typeface="+mn-cs"/>
              </a:defRPr>
            </a:lvl2pPr>
            <a:lvl3pPr marL="1256957" indent="-251391" algn="l" defTabSz="1005566" rtl="0" eaLnBrk="1" latinLnBrk="0" hangingPunct="1">
              <a:spcBef>
                <a:spcPct val="20000"/>
              </a:spcBef>
              <a:buFont typeface="Arial" panose="020B0604020202020204" pitchFamily="34" charset="0"/>
              <a:buChar char="•"/>
              <a:defRPr sz="2600" kern="1200">
                <a:solidFill>
                  <a:schemeClr val="tx1"/>
                </a:solidFill>
                <a:latin typeface="+mn-lt"/>
                <a:ea typeface="+mn-ea"/>
                <a:cs typeface="+mn-cs"/>
              </a:defRPr>
            </a:lvl3pPr>
            <a:lvl4pPr marL="1759740"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4pPr>
            <a:lvl5pPr marL="2262523"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5pPr>
            <a:lvl6pPr marL="2765306"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6pPr>
            <a:lvl7pPr marL="3268088"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7pPr>
            <a:lvl8pPr marL="3770871"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8pPr>
            <a:lvl9pPr marL="4273654"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1800" b="1" dirty="0">
                <a:solidFill>
                  <a:srgbClr val="2B3B4B"/>
                </a:solidFill>
                <a:latin typeface="Tahoma" panose="020B0604030504040204" pitchFamily="34" charset="0"/>
                <a:ea typeface="Tahoma" panose="020B0604030504040204" pitchFamily="34" charset="0"/>
                <a:cs typeface="Tahoma" panose="020B0604030504040204" pitchFamily="34" charset="0"/>
              </a:rPr>
              <a:t>Project Management</a:t>
            </a:r>
          </a:p>
        </p:txBody>
      </p:sp>
    </p:spTree>
    <p:extLst>
      <p:ext uri="{BB962C8B-B14F-4D97-AF65-F5344CB8AC3E}">
        <p14:creationId xmlns:p14="http://schemas.microsoft.com/office/powerpoint/2010/main" val="1297420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 calcmode="lin" valueType="num">
                                      <p:cBhvr additive="base">
                                        <p:cTn id="7"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9">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7DA5206-C414-4EC3-AA87-390988B5E0DD}"/>
              </a:ext>
            </a:extLst>
          </p:cNvPr>
          <p:cNvSpPr/>
          <p:nvPr/>
        </p:nvSpPr>
        <p:spPr>
          <a:xfrm>
            <a:off x="592591" y="1458119"/>
            <a:ext cx="8977541" cy="33528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DF7ED662-8838-4E1C-8979-001B8A044C0A}"/>
              </a:ext>
            </a:extLst>
          </p:cNvPr>
          <p:cNvSpPr/>
          <p:nvPr/>
        </p:nvSpPr>
        <p:spPr>
          <a:xfrm>
            <a:off x="600217" y="1450573"/>
            <a:ext cx="8954945" cy="457200"/>
          </a:xfrm>
          <a:prstGeom prst="rect">
            <a:avLst/>
          </a:prstGeom>
          <a:solidFill>
            <a:srgbClr val="3C48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latin typeface="Tahoma" panose="020B0604030504040204" pitchFamily="34" charset="0"/>
                <a:ea typeface="Tahoma" panose="020B0604030504040204" pitchFamily="34" charset="0"/>
                <a:cs typeface="Tahoma" panose="020B0604030504040204" pitchFamily="34" charset="0"/>
              </a:rPr>
              <a:t>Project Planning</a:t>
            </a:r>
          </a:p>
        </p:txBody>
      </p:sp>
      <p:sp>
        <p:nvSpPr>
          <p:cNvPr id="8" name="Rectangle 7"/>
          <p:cNvSpPr/>
          <p:nvPr/>
        </p:nvSpPr>
        <p:spPr>
          <a:xfrm>
            <a:off x="0" y="735013"/>
            <a:ext cx="675278" cy="265906"/>
          </a:xfrm>
          <a:prstGeom prst="rect">
            <a:avLst/>
          </a:prstGeom>
          <a:solidFill>
            <a:srgbClr val="00B8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itle 8">
            <a:extLst>
              <a:ext uri="{FF2B5EF4-FFF2-40B4-BE49-F238E27FC236}">
                <a16:creationId xmlns:a16="http://schemas.microsoft.com/office/drawing/2014/main" id="{80D95CD7-1BC8-4475-8371-C742C6B20264}"/>
              </a:ext>
            </a:extLst>
          </p:cNvPr>
          <p:cNvSpPr txBox="1">
            <a:spLocks/>
          </p:cNvSpPr>
          <p:nvPr/>
        </p:nvSpPr>
        <p:spPr>
          <a:xfrm>
            <a:off x="668791" y="2143917"/>
            <a:ext cx="4343401" cy="2286001"/>
          </a:xfrm>
          <a:prstGeom prst="rect">
            <a:avLst/>
          </a:prstGeom>
        </p:spPr>
        <p:txBody>
          <a:bodyPr lIns="100557" tIns="50278" rIns="100557" bIns="50278" anchor="t">
            <a:noAutofit/>
          </a:bodyPr>
          <a:lstStyle>
            <a:lvl1pPr algn="ctr" defTabSz="1005566" rtl="0" eaLnBrk="1" latinLnBrk="0" hangingPunct="1">
              <a:spcBef>
                <a:spcPct val="0"/>
              </a:spcBef>
              <a:buNone/>
              <a:defRPr sz="4800" kern="1200">
                <a:solidFill>
                  <a:schemeClr val="tx1"/>
                </a:solidFill>
                <a:latin typeface="+mj-lt"/>
                <a:ea typeface="+mj-ea"/>
                <a:cs typeface="+mj-cs"/>
              </a:defRPr>
            </a:lvl1pPr>
          </a:lstStyle>
          <a:p>
            <a:pPr lvl="0" algn="l">
              <a:spcAft>
                <a:spcPts val="1200"/>
              </a:spcAft>
              <a:buSzPct val="150000"/>
            </a:pPr>
            <a:r>
              <a:rPr lang="en-US" sz="1400" dirty="0">
                <a:solidFill>
                  <a:srgbClr val="3B4F60"/>
                </a:solidFill>
                <a:latin typeface="Tahoma" panose="020B0604030504040204" pitchFamily="34" charset="0"/>
                <a:ea typeface="Tahoma" panose="020B0604030504040204" pitchFamily="34" charset="0"/>
                <a:cs typeface="Tahoma" panose="020B0604030504040204" pitchFamily="34" charset="0"/>
              </a:rPr>
              <a:t>Share estimates of assigned modules/requirements</a:t>
            </a:r>
          </a:p>
          <a:p>
            <a:pPr marL="577850" lvl="1" indent="-349250" fontAlgn="base">
              <a:spcAft>
                <a:spcPts val="1200"/>
              </a:spcAft>
              <a:buFont typeface="Arial" panose="020B0604020202020204" pitchFamily="34" charset="0"/>
              <a:buChar char="•"/>
            </a:pPr>
            <a:r>
              <a:rPr lang="en-US" sz="1400" dirty="0">
                <a:solidFill>
                  <a:srgbClr val="3B4F60"/>
                </a:solidFill>
                <a:latin typeface="Tahoma" panose="020B0604030504040204" pitchFamily="34" charset="0"/>
                <a:ea typeface="Tahoma" panose="020B0604030504040204" pitchFamily="34" charset="0"/>
                <a:cs typeface="Tahoma" panose="020B0604030504040204" pitchFamily="34" charset="0"/>
              </a:rPr>
              <a:t>Pre-planning: Understand &amp; estimate </a:t>
            </a:r>
            <a:br>
              <a:rPr lang="en-US" sz="1400" dirty="0">
                <a:solidFill>
                  <a:srgbClr val="3B4F60"/>
                </a:solidFill>
                <a:latin typeface="Tahoma" panose="020B0604030504040204" pitchFamily="34" charset="0"/>
                <a:ea typeface="Tahoma" panose="020B0604030504040204" pitchFamily="34" charset="0"/>
                <a:cs typeface="Tahoma" panose="020B0604030504040204" pitchFamily="34" charset="0"/>
              </a:rPr>
            </a:br>
            <a:r>
              <a:rPr lang="en-US" sz="1400" dirty="0">
                <a:solidFill>
                  <a:srgbClr val="3B4F60"/>
                </a:solidFill>
                <a:latin typeface="Tahoma" panose="020B0604030504040204" pitchFamily="34" charset="0"/>
                <a:ea typeface="Tahoma" panose="020B0604030504040204" pitchFamily="34" charset="0"/>
                <a:cs typeface="Tahoma" panose="020B0604030504040204" pitchFamily="34" charset="0"/>
              </a:rPr>
              <a:t>for requirements/ User Stories with Product Owner- Prioritize User Stories</a:t>
            </a:r>
            <a:br>
              <a:rPr lang="en-US" sz="1400" dirty="0">
                <a:solidFill>
                  <a:srgbClr val="3B4F60"/>
                </a:solidFill>
                <a:latin typeface="Tahoma" panose="020B0604030504040204" pitchFamily="34" charset="0"/>
                <a:ea typeface="Tahoma" panose="020B0604030504040204" pitchFamily="34" charset="0"/>
                <a:cs typeface="Tahoma" panose="020B0604030504040204" pitchFamily="34" charset="0"/>
              </a:rPr>
            </a:br>
            <a:r>
              <a:rPr lang="en-US" sz="1400" dirty="0">
                <a:solidFill>
                  <a:srgbClr val="3B4F60"/>
                </a:solidFill>
                <a:latin typeface="Tahoma" panose="020B0604030504040204" pitchFamily="34" charset="0"/>
                <a:ea typeface="Tahoma" panose="020B0604030504040204" pitchFamily="34" charset="0"/>
                <a:cs typeface="Tahoma" panose="020B0604030504040204" pitchFamily="34" charset="0"/>
              </a:rPr>
              <a:t>for the Sprint.</a:t>
            </a:r>
          </a:p>
          <a:p>
            <a:pPr marL="577850" lvl="1" indent="-349250" fontAlgn="base">
              <a:spcAft>
                <a:spcPts val="1200"/>
              </a:spcAft>
              <a:buFont typeface="Arial" panose="020B0604020202020204" pitchFamily="34" charset="0"/>
              <a:buChar char="•"/>
            </a:pPr>
            <a:r>
              <a:rPr lang="en-US" sz="1400" dirty="0">
                <a:solidFill>
                  <a:srgbClr val="3B4F60"/>
                </a:solidFill>
                <a:latin typeface="Tahoma" panose="020B0604030504040204" pitchFamily="34" charset="0"/>
                <a:ea typeface="Tahoma" panose="020B0604030504040204" pitchFamily="34" charset="0"/>
                <a:cs typeface="Tahoma" panose="020B0604030504040204" pitchFamily="34" charset="0"/>
              </a:rPr>
              <a:t>Planning: Constructing Sprint Backlog,</a:t>
            </a:r>
            <a:br>
              <a:rPr lang="en-US" sz="1400" dirty="0">
                <a:solidFill>
                  <a:srgbClr val="3B4F60"/>
                </a:solidFill>
                <a:latin typeface="Tahoma" panose="020B0604030504040204" pitchFamily="34" charset="0"/>
                <a:ea typeface="Tahoma" panose="020B0604030504040204" pitchFamily="34" charset="0"/>
                <a:cs typeface="Tahoma" panose="020B0604030504040204" pitchFamily="34" charset="0"/>
              </a:rPr>
            </a:br>
            <a:r>
              <a:rPr lang="en-US" sz="1400" dirty="0">
                <a:solidFill>
                  <a:srgbClr val="3B4F60"/>
                </a:solidFill>
                <a:latin typeface="Tahoma" panose="020B0604030504040204" pitchFamily="34" charset="0"/>
                <a:ea typeface="Tahoma" panose="020B0604030504040204" pitchFamily="34" charset="0"/>
                <a:cs typeface="Tahoma" panose="020B0604030504040204" pitchFamily="34" charset="0"/>
              </a:rPr>
              <a:t>Task Breakdown- self assignment of tasks.</a:t>
            </a:r>
          </a:p>
          <a:p>
            <a:pPr marL="577850" lvl="1" indent="-349250" fontAlgn="base">
              <a:spcAft>
                <a:spcPts val="1200"/>
              </a:spcAft>
              <a:buFont typeface="Arial" panose="020B0604020202020204" pitchFamily="34" charset="0"/>
              <a:buChar char="•"/>
            </a:pPr>
            <a:r>
              <a:rPr lang="en-US" sz="1400" dirty="0">
                <a:solidFill>
                  <a:srgbClr val="3B4F60"/>
                </a:solidFill>
                <a:latin typeface="Tahoma" panose="020B0604030504040204" pitchFamily="34" charset="0"/>
                <a:ea typeface="Tahoma" panose="020B0604030504040204" pitchFamily="34" charset="0"/>
                <a:cs typeface="Tahoma" panose="020B0604030504040204" pitchFamily="34" charset="0"/>
              </a:rPr>
              <a:t>Decide Sprint Goal and Release Plan.</a:t>
            </a:r>
          </a:p>
        </p:txBody>
      </p:sp>
      <p:pic>
        <p:nvPicPr>
          <p:cNvPr id="3" name="Picture 2">
            <a:extLst>
              <a:ext uri="{FF2B5EF4-FFF2-40B4-BE49-F238E27FC236}">
                <a16:creationId xmlns:a16="http://schemas.microsoft.com/office/drawing/2014/main" id="{C236DAE4-5B47-4A0D-BD1B-F5834278F96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5617" r="9218"/>
          <a:stretch/>
        </p:blipFill>
        <p:spPr>
          <a:xfrm>
            <a:off x="5211762" y="1907772"/>
            <a:ext cx="4343400" cy="2903146"/>
          </a:xfrm>
          <a:prstGeom prst="rect">
            <a:avLst/>
          </a:prstGeom>
        </p:spPr>
      </p:pic>
      <p:sp>
        <p:nvSpPr>
          <p:cNvPr id="14" name="Content Placeholder 2">
            <a:extLst>
              <a:ext uri="{FF2B5EF4-FFF2-40B4-BE49-F238E27FC236}">
                <a16:creationId xmlns:a16="http://schemas.microsoft.com/office/drawing/2014/main" id="{65F524C1-187D-43F8-B6E6-F0F47040CB04}"/>
              </a:ext>
            </a:extLst>
          </p:cNvPr>
          <p:cNvSpPr txBox="1">
            <a:spLocks/>
          </p:cNvSpPr>
          <p:nvPr/>
        </p:nvSpPr>
        <p:spPr>
          <a:xfrm>
            <a:off x="675278" y="696119"/>
            <a:ext cx="6106522" cy="457200"/>
          </a:xfrm>
          <a:prstGeom prst="rect">
            <a:avLst/>
          </a:prstGeom>
        </p:spPr>
        <p:txBody>
          <a:bodyPr lIns="100557" tIns="50278" rIns="100557" bIns="50278"/>
          <a:lstStyle>
            <a:lvl1pPr marL="377087" indent="-377087" algn="l" defTabSz="1005566" rtl="0" eaLnBrk="1" latinLnBrk="0" hangingPunct="1">
              <a:spcBef>
                <a:spcPct val="20000"/>
              </a:spcBef>
              <a:buFont typeface="Arial" panose="020B0604020202020204" pitchFamily="34" charset="0"/>
              <a:buChar char="•"/>
              <a:defRPr sz="3500" kern="1200">
                <a:solidFill>
                  <a:schemeClr val="tx1"/>
                </a:solidFill>
                <a:latin typeface="+mn-lt"/>
                <a:ea typeface="+mn-ea"/>
                <a:cs typeface="+mn-cs"/>
              </a:defRPr>
            </a:lvl1pPr>
            <a:lvl2pPr marL="817022" indent="-314239" algn="l" defTabSz="1005566" rtl="0" eaLnBrk="1" latinLnBrk="0" hangingPunct="1">
              <a:spcBef>
                <a:spcPct val="20000"/>
              </a:spcBef>
              <a:buFont typeface="Arial" panose="020B0604020202020204" pitchFamily="34" charset="0"/>
              <a:buChar char="–"/>
              <a:defRPr sz="3100" kern="1200">
                <a:solidFill>
                  <a:schemeClr val="tx1"/>
                </a:solidFill>
                <a:latin typeface="+mn-lt"/>
                <a:ea typeface="+mn-ea"/>
                <a:cs typeface="+mn-cs"/>
              </a:defRPr>
            </a:lvl2pPr>
            <a:lvl3pPr marL="1256957" indent="-251391" algn="l" defTabSz="1005566" rtl="0" eaLnBrk="1" latinLnBrk="0" hangingPunct="1">
              <a:spcBef>
                <a:spcPct val="20000"/>
              </a:spcBef>
              <a:buFont typeface="Arial" panose="020B0604020202020204" pitchFamily="34" charset="0"/>
              <a:buChar char="•"/>
              <a:defRPr sz="2600" kern="1200">
                <a:solidFill>
                  <a:schemeClr val="tx1"/>
                </a:solidFill>
                <a:latin typeface="+mn-lt"/>
                <a:ea typeface="+mn-ea"/>
                <a:cs typeface="+mn-cs"/>
              </a:defRPr>
            </a:lvl3pPr>
            <a:lvl4pPr marL="1759740"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4pPr>
            <a:lvl5pPr marL="2262523"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5pPr>
            <a:lvl6pPr marL="2765306"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6pPr>
            <a:lvl7pPr marL="3268088"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7pPr>
            <a:lvl8pPr marL="3770871"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8pPr>
            <a:lvl9pPr marL="4273654"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1800" b="1" dirty="0">
                <a:solidFill>
                  <a:srgbClr val="2B3B4B"/>
                </a:solidFill>
                <a:latin typeface="Tahoma" panose="020B0604030504040204" pitchFamily="34" charset="0"/>
                <a:ea typeface="Tahoma" panose="020B0604030504040204" pitchFamily="34" charset="0"/>
                <a:cs typeface="Tahoma" panose="020B0604030504040204" pitchFamily="34" charset="0"/>
              </a:rPr>
              <a:t>Project Management</a:t>
            </a:r>
          </a:p>
        </p:txBody>
      </p:sp>
    </p:spTree>
    <p:extLst>
      <p:ext uri="{BB962C8B-B14F-4D97-AF65-F5344CB8AC3E}">
        <p14:creationId xmlns:p14="http://schemas.microsoft.com/office/powerpoint/2010/main" val="25710341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37" name="Table 36"/>
          <p:cNvGraphicFramePr>
            <a:graphicFrameLocks noGrp="1"/>
          </p:cNvGraphicFramePr>
          <p:nvPr>
            <p:extLst>
              <p:ext uri="{D42A27DB-BD31-4B8C-83A1-F6EECF244321}">
                <p14:modId xmlns:p14="http://schemas.microsoft.com/office/powerpoint/2010/main" val="3578878886"/>
              </p:ext>
            </p:extLst>
          </p:nvPr>
        </p:nvGraphicFramePr>
        <p:xfrm>
          <a:off x="457198" y="1305719"/>
          <a:ext cx="9097963" cy="3576184"/>
        </p:xfrm>
        <a:graphic>
          <a:graphicData uri="http://schemas.openxmlformats.org/drawingml/2006/table">
            <a:tbl>
              <a:tblPr firstRow="1" bandRow="1">
                <a:tableStyleId>{7DF18680-E054-41AD-8BC1-D1AEF772440D}</a:tableStyleId>
              </a:tblPr>
              <a:tblGrid>
                <a:gridCol w="1066802">
                  <a:extLst>
                    <a:ext uri="{9D8B030D-6E8A-4147-A177-3AD203B41FA5}">
                      <a16:colId xmlns:a16="http://schemas.microsoft.com/office/drawing/2014/main" val="20000"/>
                    </a:ext>
                  </a:extLst>
                </a:gridCol>
                <a:gridCol w="1962266">
                  <a:extLst>
                    <a:ext uri="{9D8B030D-6E8A-4147-A177-3AD203B41FA5}">
                      <a16:colId xmlns:a16="http://schemas.microsoft.com/office/drawing/2014/main" val="20001"/>
                    </a:ext>
                  </a:extLst>
                </a:gridCol>
                <a:gridCol w="4362334">
                  <a:extLst>
                    <a:ext uri="{9D8B030D-6E8A-4147-A177-3AD203B41FA5}">
                      <a16:colId xmlns:a16="http://schemas.microsoft.com/office/drawing/2014/main" val="20002"/>
                    </a:ext>
                  </a:extLst>
                </a:gridCol>
                <a:gridCol w="1706561">
                  <a:extLst>
                    <a:ext uri="{9D8B030D-6E8A-4147-A177-3AD203B41FA5}">
                      <a16:colId xmlns:a16="http://schemas.microsoft.com/office/drawing/2014/main" val="20003"/>
                    </a:ext>
                  </a:extLst>
                </a:gridCol>
              </a:tblGrid>
              <a:tr h="28439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ln>
                            <a:noFill/>
                          </a:ln>
                          <a:latin typeface="Tahoma" panose="020B0604030504040204" pitchFamily="34" charset="0"/>
                          <a:ea typeface="Tahoma" panose="020B0604030504040204" pitchFamily="34" charset="0"/>
                          <a:cs typeface="Tahoma" panose="020B0604030504040204" pitchFamily="34" charset="0"/>
                        </a:rPr>
                        <a:t>Version No.</a:t>
                      </a:r>
                      <a:endParaRPr lang="en-US" sz="1200" b="0" dirty="0">
                        <a:ln>
                          <a:noFill/>
                        </a:ln>
                        <a:solidFill>
                          <a:schemeClr val="bg1"/>
                        </a:solidFill>
                        <a:latin typeface="Tahoma" panose="020B0604030504040204" pitchFamily="34" charset="0"/>
                        <a:ea typeface="Tahoma" panose="020B0604030504040204" pitchFamily="34" charset="0"/>
                        <a:cs typeface="Tahoma" panose="020B0604030504040204" pitchFamily="34" charset="0"/>
                      </a:endParaRPr>
                    </a:p>
                  </a:txBody>
                  <a:tcPr marT="45716" marB="45716"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rgbClr val="00B8F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ln>
                            <a:noFill/>
                          </a:ln>
                          <a:latin typeface="Tahoma" panose="020B0604030504040204" pitchFamily="34" charset="0"/>
                          <a:ea typeface="Tahoma" panose="020B0604030504040204" pitchFamily="34" charset="0"/>
                          <a:cs typeface="Tahoma" panose="020B0604030504040204" pitchFamily="34" charset="0"/>
                        </a:rPr>
                        <a:t>Authored/ Modified by</a:t>
                      </a:r>
                      <a:endParaRPr lang="en-US" sz="1200" b="0" kern="1200" dirty="0">
                        <a:ln>
                          <a:noFill/>
                        </a:ln>
                        <a:solidFill>
                          <a:schemeClr val="bg1"/>
                        </a:solidFill>
                        <a:latin typeface="Tahoma" panose="020B0604030504040204" pitchFamily="34" charset="0"/>
                        <a:ea typeface="Tahoma" panose="020B0604030504040204" pitchFamily="34" charset="0"/>
                        <a:cs typeface="Tahoma" panose="020B0604030504040204" pitchFamily="34" charset="0"/>
                      </a:endParaRPr>
                    </a:p>
                  </a:txBody>
                  <a:tcPr marT="45716" marB="45716"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rgbClr val="00B8F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ln>
                            <a:noFill/>
                          </a:ln>
                          <a:latin typeface="Tahoma" panose="020B0604030504040204" pitchFamily="34" charset="0"/>
                          <a:ea typeface="Tahoma" panose="020B0604030504040204" pitchFamily="34" charset="0"/>
                          <a:cs typeface="Tahoma" panose="020B0604030504040204" pitchFamily="34" charset="0"/>
                        </a:rPr>
                        <a:t>Remarks/ Change History</a:t>
                      </a:r>
                      <a:endParaRPr lang="en-US" sz="1200" b="0" dirty="0">
                        <a:ln>
                          <a:noFill/>
                        </a:ln>
                        <a:solidFill>
                          <a:schemeClr val="bg1"/>
                        </a:solidFill>
                        <a:latin typeface="Tahoma" panose="020B0604030504040204" pitchFamily="34" charset="0"/>
                        <a:ea typeface="Tahoma" panose="020B0604030504040204" pitchFamily="34" charset="0"/>
                        <a:cs typeface="Tahoma" panose="020B0604030504040204" pitchFamily="34" charset="0"/>
                      </a:endParaRPr>
                    </a:p>
                  </a:txBody>
                  <a:tcPr marT="45716" marB="45716"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rgbClr val="00B8F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ln>
                            <a:noFill/>
                          </a:ln>
                          <a:latin typeface="Tahoma" panose="020B0604030504040204" pitchFamily="34" charset="0"/>
                          <a:ea typeface="Tahoma" panose="020B0604030504040204" pitchFamily="34" charset="0"/>
                          <a:cs typeface="Tahoma" panose="020B0604030504040204" pitchFamily="34" charset="0"/>
                        </a:rPr>
                        <a:t>Date &lt;dd-m-</a:t>
                      </a:r>
                      <a:r>
                        <a:rPr lang="en-US" sz="1200" dirty="0" err="1">
                          <a:ln>
                            <a:noFill/>
                          </a:ln>
                          <a:latin typeface="Tahoma" panose="020B0604030504040204" pitchFamily="34" charset="0"/>
                          <a:ea typeface="Tahoma" panose="020B0604030504040204" pitchFamily="34" charset="0"/>
                          <a:cs typeface="Tahoma" panose="020B0604030504040204" pitchFamily="34" charset="0"/>
                        </a:rPr>
                        <a:t>yy</a:t>
                      </a:r>
                      <a:r>
                        <a:rPr lang="en-US" sz="1200" dirty="0">
                          <a:ln>
                            <a:noFill/>
                          </a:ln>
                          <a:latin typeface="Tahoma" panose="020B0604030504040204" pitchFamily="34" charset="0"/>
                          <a:ea typeface="Tahoma" panose="020B0604030504040204" pitchFamily="34" charset="0"/>
                          <a:cs typeface="Tahoma" panose="020B0604030504040204" pitchFamily="34" charset="0"/>
                        </a:rPr>
                        <a:t> &gt;</a:t>
                      </a:r>
                      <a:endParaRPr lang="en-US" sz="1200" b="0" dirty="0">
                        <a:ln>
                          <a:noFill/>
                        </a:ln>
                        <a:solidFill>
                          <a:schemeClr val="bg1"/>
                        </a:solidFill>
                        <a:latin typeface="Tahoma" panose="020B0604030504040204" pitchFamily="34" charset="0"/>
                        <a:ea typeface="Tahoma" panose="020B0604030504040204" pitchFamily="34" charset="0"/>
                        <a:cs typeface="Tahoma" panose="020B0604030504040204" pitchFamily="34" charset="0"/>
                      </a:endParaRPr>
                    </a:p>
                  </a:txBody>
                  <a:tcPr marT="45716" marB="45716"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rgbClr val="00B8F1"/>
                    </a:solidFill>
                  </a:tcPr>
                </a:tc>
                <a:extLst>
                  <a:ext uri="{0D108BD9-81ED-4DB2-BD59-A6C34878D82A}">
                    <a16:rowId xmlns:a16="http://schemas.microsoft.com/office/drawing/2014/main" val="10000"/>
                  </a:ext>
                </a:extLst>
              </a:tr>
              <a:tr h="189593">
                <a:tc>
                  <a:txBody>
                    <a:bodyPr/>
                    <a:lstStyle/>
                    <a:p>
                      <a:pPr marL="0" marR="0" indent="0" algn="l" defTabSz="914400" rtl="0" eaLnBrk="1" fontAlgn="auto" latinLnBrk="0" hangingPunct="1">
                        <a:lnSpc>
                          <a:spcPct val="100000"/>
                        </a:lnSpc>
                        <a:spcBef>
                          <a:spcPts val="300"/>
                        </a:spcBef>
                        <a:spcAft>
                          <a:spcPts val="300"/>
                        </a:spcAft>
                        <a:buClrTx/>
                        <a:buSzTx/>
                        <a:buFontTx/>
                        <a:buNone/>
                        <a:tabLst/>
                        <a:defRPr/>
                      </a:pPr>
                      <a:r>
                        <a:rPr lang="en-US" sz="1200" dirty="0">
                          <a:latin typeface="Arial" pitchFamily="34" charset="0"/>
                          <a:cs typeface="Arial" pitchFamily="34" charset="0"/>
                        </a:rPr>
                        <a:t>1.0</a:t>
                      </a:r>
                    </a:p>
                  </a:txBody>
                  <a:tcPr marT="45716" marB="45716"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lumMod val="95000"/>
                      </a:schemeClr>
                    </a:solidFill>
                  </a:tcPr>
                </a:tc>
                <a:tc>
                  <a:txBody>
                    <a:bodyPr/>
                    <a:lstStyle/>
                    <a:p>
                      <a:pPr marL="0" marR="0" indent="0" algn="l" defTabSz="914400" rtl="0" eaLnBrk="1" fontAlgn="auto" latinLnBrk="0" hangingPunct="1">
                        <a:lnSpc>
                          <a:spcPct val="100000"/>
                        </a:lnSpc>
                        <a:spcBef>
                          <a:spcPts val="300"/>
                        </a:spcBef>
                        <a:spcAft>
                          <a:spcPts val="300"/>
                        </a:spcAft>
                        <a:buClrTx/>
                        <a:buSzTx/>
                        <a:buFontTx/>
                        <a:buNone/>
                        <a:tabLst/>
                        <a:defRPr/>
                      </a:pPr>
                      <a:r>
                        <a:rPr lang="en-US" sz="1200" dirty="0">
                          <a:latin typeface="Arial" pitchFamily="34" charset="0"/>
                          <a:cs typeface="Arial" pitchFamily="34" charset="0"/>
                        </a:rPr>
                        <a:t>Charu Singh</a:t>
                      </a:r>
                    </a:p>
                  </a:txBody>
                  <a:tcPr marT="45716" marB="45716"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lumMod val="95000"/>
                      </a:schemeClr>
                    </a:solidFill>
                  </a:tcPr>
                </a:tc>
                <a:tc>
                  <a:txBody>
                    <a:bodyPr/>
                    <a:lstStyle/>
                    <a:p>
                      <a:pPr marL="0" marR="0" indent="0" algn="l" defTabSz="914400" rtl="0" eaLnBrk="1" fontAlgn="auto" latinLnBrk="0" hangingPunct="1">
                        <a:lnSpc>
                          <a:spcPct val="100000"/>
                        </a:lnSpc>
                        <a:spcBef>
                          <a:spcPts val="300"/>
                        </a:spcBef>
                        <a:spcAft>
                          <a:spcPts val="300"/>
                        </a:spcAft>
                        <a:buClrTx/>
                        <a:buSzTx/>
                        <a:buFontTx/>
                        <a:buNone/>
                        <a:tabLst/>
                        <a:defRPr/>
                      </a:pPr>
                      <a:r>
                        <a:rPr lang="en-US" sz="1200" dirty="0">
                          <a:latin typeface="Arial" pitchFamily="34" charset="0"/>
                          <a:cs typeface="Arial" pitchFamily="34" charset="0"/>
                        </a:rPr>
                        <a:t>Migrated to the new standard template.</a:t>
                      </a:r>
                    </a:p>
                  </a:txBody>
                  <a:tcPr marT="45716" marB="45716"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lumMod val="95000"/>
                      </a:schemeClr>
                    </a:solidFill>
                  </a:tcPr>
                </a:tc>
                <a:tc>
                  <a:txBody>
                    <a:bodyPr/>
                    <a:lstStyle/>
                    <a:p>
                      <a:pPr marL="0" marR="0" indent="0" algn="l" defTabSz="914400" rtl="0" eaLnBrk="1" fontAlgn="auto" latinLnBrk="0" hangingPunct="1">
                        <a:lnSpc>
                          <a:spcPct val="100000"/>
                        </a:lnSpc>
                        <a:spcBef>
                          <a:spcPts val="300"/>
                        </a:spcBef>
                        <a:spcAft>
                          <a:spcPts val="300"/>
                        </a:spcAft>
                        <a:buClrTx/>
                        <a:buSzTx/>
                        <a:buFontTx/>
                        <a:buNone/>
                        <a:tabLst/>
                        <a:defRPr/>
                      </a:pPr>
                      <a:r>
                        <a:rPr lang="en-US" sz="1200" dirty="0">
                          <a:latin typeface="Arial" pitchFamily="34" charset="0"/>
                          <a:cs typeface="Arial" pitchFamily="34" charset="0"/>
                        </a:rPr>
                        <a:t>11-Apr-14</a:t>
                      </a:r>
                    </a:p>
                  </a:txBody>
                  <a:tcPr marT="45716" marB="45716"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322312">
                <a:tc>
                  <a:txBody>
                    <a:bodyPr/>
                    <a:lstStyle/>
                    <a:p>
                      <a:pPr marL="0" marR="0" indent="0" algn="l" defTabSz="914400" rtl="0" eaLnBrk="1" fontAlgn="auto" latinLnBrk="0" hangingPunct="1">
                        <a:lnSpc>
                          <a:spcPct val="100000"/>
                        </a:lnSpc>
                        <a:spcBef>
                          <a:spcPts val="300"/>
                        </a:spcBef>
                        <a:spcAft>
                          <a:spcPts val="300"/>
                        </a:spcAft>
                        <a:buClrTx/>
                        <a:buSzTx/>
                        <a:buFontTx/>
                        <a:buNone/>
                        <a:tabLst/>
                        <a:defRPr/>
                      </a:pPr>
                      <a:r>
                        <a:rPr lang="en-US" sz="1200" kern="1200" dirty="0">
                          <a:solidFill>
                            <a:schemeClr val="dk1"/>
                          </a:solidFill>
                          <a:latin typeface="Arial" pitchFamily="34" charset="0"/>
                          <a:ea typeface="+mn-ea"/>
                          <a:cs typeface="Arial" pitchFamily="34" charset="0"/>
                        </a:rPr>
                        <a:t>1.1</a:t>
                      </a:r>
                    </a:p>
                  </a:txBody>
                  <a:tcPr marT="45716" marB="45716"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lumMod val="85000"/>
                      </a:schemeClr>
                    </a:solidFill>
                  </a:tcPr>
                </a:tc>
                <a:tc>
                  <a:txBody>
                    <a:bodyPr/>
                    <a:lstStyle/>
                    <a:p>
                      <a:pPr marL="0" marR="0" indent="0" algn="l" defTabSz="914400" rtl="0" eaLnBrk="1" fontAlgn="auto" latinLnBrk="0" hangingPunct="1">
                        <a:lnSpc>
                          <a:spcPct val="100000"/>
                        </a:lnSpc>
                        <a:spcBef>
                          <a:spcPts val="300"/>
                        </a:spcBef>
                        <a:spcAft>
                          <a:spcPts val="300"/>
                        </a:spcAft>
                        <a:buClrTx/>
                        <a:buSzTx/>
                        <a:buFontTx/>
                        <a:buNone/>
                        <a:tabLst/>
                        <a:defRPr/>
                      </a:pPr>
                      <a:r>
                        <a:rPr lang="en-US" sz="1200" kern="1200" dirty="0">
                          <a:solidFill>
                            <a:schemeClr val="dk1"/>
                          </a:solidFill>
                          <a:latin typeface="Arial" pitchFamily="34" charset="0"/>
                          <a:ea typeface="+mn-ea"/>
                          <a:cs typeface="Arial" pitchFamily="34" charset="0"/>
                        </a:rPr>
                        <a:t>Nitin Pangrekar</a:t>
                      </a:r>
                    </a:p>
                  </a:txBody>
                  <a:tcPr marT="45716" marB="45716"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lumMod val="85000"/>
                      </a:schemeClr>
                    </a:solidFill>
                  </a:tcPr>
                </a:tc>
                <a:tc>
                  <a:txBody>
                    <a:bodyPr/>
                    <a:lstStyle/>
                    <a:p>
                      <a:pPr marL="0" marR="0" indent="0" algn="l" defTabSz="914400" rtl="0" eaLnBrk="1" fontAlgn="auto" latinLnBrk="0" hangingPunct="1">
                        <a:lnSpc>
                          <a:spcPct val="100000"/>
                        </a:lnSpc>
                        <a:spcBef>
                          <a:spcPts val="0"/>
                        </a:spcBef>
                        <a:spcAft>
                          <a:spcPts val="300"/>
                        </a:spcAft>
                        <a:buClrTx/>
                        <a:buSzTx/>
                        <a:buFontTx/>
                        <a:buNone/>
                        <a:tabLst/>
                        <a:defRPr/>
                      </a:pPr>
                      <a:r>
                        <a:rPr lang="en-US" sz="1200" kern="1200" dirty="0">
                          <a:solidFill>
                            <a:schemeClr val="dk1"/>
                          </a:solidFill>
                          <a:latin typeface="Arial" pitchFamily="34" charset="0"/>
                          <a:ea typeface="+mn-ea"/>
                          <a:cs typeface="Arial" pitchFamily="34" charset="0"/>
                        </a:rPr>
                        <a:t>Template change and modification of a slide for process image.</a:t>
                      </a:r>
                    </a:p>
                  </a:txBody>
                  <a:tcPr marT="45716" marB="45716"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lumMod val="85000"/>
                      </a:schemeClr>
                    </a:solidFill>
                  </a:tcPr>
                </a:tc>
                <a:tc>
                  <a:txBody>
                    <a:bodyPr/>
                    <a:lstStyle/>
                    <a:p>
                      <a:pPr marL="0" marR="0" indent="0" algn="l" defTabSz="914400" rtl="0" eaLnBrk="1" fontAlgn="auto" latinLnBrk="0" hangingPunct="1">
                        <a:lnSpc>
                          <a:spcPct val="100000"/>
                        </a:lnSpc>
                        <a:spcBef>
                          <a:spcPts val="300"/>
                        </a:spcBef>
                        <a:spcAft>
                          <a:spcPts val="300"/>
                        </a:spcAft>
                        <a:buClrTx/>
                        <a:buSzTx/>
                        <a:buFontTx/>
                        <a:buNone/>
                        <a:tabLst/>
                        <a:defRPr/>
                      </a:pPr>
                      <a:r>
                        <a:rPr lang="en-US" sz="1200" kern="1200" dirty="0">
                          <a:solidFill>
                            <a:schemeClr val="dk1"/>
                          </a:solidFill>
                          <a:latin typeface="Arial" pitchFamily="34" charset="0"/>
                          <a:ea typeface="+mn-ea"/>
                          <a:cs typeface="Arial" pitchFamily="34" charset="0"/>
                        </a:rPr>
                        <a:t>16-Mar-15</a:t>
                      </a:r>
                    </a:p>
                  </a:txBody>
                  <a:tcPr marT="45716" marB="45716"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2"/>
                  </a:ext>
                </a:extLst>
              </a:tr>
              <a:tr h="853186">
                <a:tc>
                  <a:txBody>
                    <a:bodyPr/>
                    <a:lstStyle/>
                    <a:p>
                      <a:pPr marL="0" marR="0" indent="0" algn="l" defTabSz="914400" rtl="0" eaLnBrk="1" fontAlgn="auto" latinLnBrk="0" hangingPunct="1">
                        <a:lnSpc>
                          <a:spcPct val="100000"/>
                        </a:lnSpc>
                        <a:spcBef>
                          <a:spcPts val="300"/>
                        </a:spcBef>
                        <a:spcAft>
                          <a:spcPts val="300"/>
                        </a:spcAft>
                        <a:buClrTx/>
                        <a:buSzTx/>
                        <a:buFontTx/>
                        <a:buNone/>
                        <a:tabLst/>
                        <a:defRPr/>
                      </a:pPr>
                      <a:r>
                        <a:rPr lang="en-US" sz="1200" kern="1200" dirty="0">
                          <a:solidFill>
                            <a:schemeClr val="dk1"/>
                          </a:solidFill>
                          <a:latin typeface="Arial" pitchFamily="34" charset="0"/>
                          <a:ea typeface="+mn-ea"/>
                          <a:cs typeface="Arial" pitchFamily="34" charset="0"/>
                        </a:rPr>
                        <a:t>2.0</a:t>
                      </a:r>
                    </a:p>
                  </a:txBody>
                  <a:tcPr marT="45716" marB="45716"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lumMod val="95000"/>
                      </a:schemeClr>
                    </a:solidFill>
                  </a:tcPr>
                </a:tc>
                <a:tc>
                  <a:txBody>
                    <a:bodyPr/>
                    <a:lstStyle/>
                    <a:p>
                      <a:pPr marL="0" marR="0" indent="0" algn="l" defTabSz="914400" rtl="0" eaLnBrk="1" fontAlgn="auto" latinLnBrk="0" hangingPunct="1">
                        <a:lnSpc>
                          <a:spcPct val="100000"/>
                        </a:lnSpc>
                        <a:spcBef>
                          <a:spcPts val="300"/>
                        </a:spcBef>
                        <a:spcAft>
                          <a:spcPts val="300"/>
                        </a:spcAft>
                        <a:buClrTx/>
                        <a:buSzTx/>
                        <a:buFontTx/>
                        <a:buNone/>
                        <a:tabLst/>
                        <a:defRPr/>
                      </a:pPr>
                      <a:r>
                        <a:rPr lang="en-US" sz="1200" kern="1200" dirty="0">
                          <a:solidFill>
                            <a:schemeClr val="dk1"/>
                          </a:solidFill>
                          <a:latin typeface="Arial" pitchFamily="34" charset="0"/>
                          <a:ea typeface="+mn-ea"/>
                          <a:cs typeface="Arial" pitchFamily="34" charset="0"/>
                        </a:rPr>
                        <a:t>Josmi Jose</a:t>
                      </a:r>
                    </a:p>
                  </a:txBody>
                  <a:tcPr marT="45716" marB="45716"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lumMod val="95000"/>
                      </a:schemeClr>
                    </a:solidFill>
                  </a:tcPr>
                </a:tc>
                <a:tc>
                  <a:txBody>
                    <a:bodyPr/>
                    <a:lstStyle/>
                    <a:p>
                      <a:pPr marL="0" marR="0" indent="0" algn="l" defTabSz="914400" rtl="0" eaLnBrk="1" fontAlgn="auto" latinLnBrk="0" hangingPunct="1">
                        <a:lnSpc>
                          <a:spcPct val="100000"/>
                        </a:lnSpc>
                        <a:spcBef>
                          <a:spcPts val="300"/>
                        </a:spcBef>
                        <a:spcAft>
                          <a:spcPts val="300"/>
                        </a:spcAft>
                        <a:buClrTx/>
                        <a:buSzTx/>
                        <a:buFontTx/>
                        <a:buNone/>
                        <a:tabLst/>
                        <a:defRPr/>
                      </a:pPr>
                      <a:r>
                        <a:rPr lang="en-US" sz="1200" kern="1200" dirty="0">
                          <a:solidFill>
                            <a:schemeClr val="dk1"/>
                          </a:solidFill>
                          <a:latin typeface="Arial" pitchFamily="34" charset="0"/>
                          <a:ea typeface="+mn-ea"/>
                          <a:cs typeface="Arial" pitchFamily="34" charset="0"/>
                        </a:rPr>
                        <a:t>Changes in Requirement Management System, Maintenance Life cycle</a:t>
                      </a:r>
                      <a:r>
                        <a:rPr lang="en-US" sz="1200" kern="1200" baseline="0" dirty="0">
                          <a:solidFill>
                            <a:schemeClr val="dk1"/>
                          </a:solidFill>
                          <a:latin typeface="Arial" pitchFamily="34" charset="0"/>
                          <a:ea typeface="+mn-ea"/>
                          <a:cs typeface="Arial" pitchFamily="34" charset="0"/>
                        </a:rPr>
                        <a:t>, Estimation , change Management system. Added some details about Root Cause Analysis . Added notes for reference. Template change </a:t>
                      </a:r>
                      <a:r>
                        <a:rPr lang="en-US" sz="1200" kern="1200" dirty="0">
                          <a:solidFill>
                            <a:schemeClr val="dk1"/>
                          </a:solidFill>
                          <a:latin typeface="Arial" pitchFamily="34" charset="0"/>
                          <a:ea typeface="+mn-ea"/>
                          <a:cs typeface="Arial" pitchFamily="34" charset="0"/>
                        </a:rPr>
                        <a:t>and modification of a slide for process image.</a:t>
                      </a:r>
                    </a:p>
                  </a:txBody>
                  <a:tcPr marT="45716" marB="45716"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lumMod val="95000"/>
                      </a:schemeClr>
                    </a:solidFill>
                  </a:tcPr>
                </a:tc>
                <a:tc>
                  <a:txBody>
                    <a:bodyPr/>
                    <a:lstStyle/>
                    <a:p>
                      <a:pPr marL="0" marR="0" indent="0" algn="l" defTabSz="914400" rtl="0" eaLnBrk="1" fontAlgn="auto" latinLnBrk="0" hangingPunct="1">
                        <a:lnSpc>
                          <a:spcPct val="100000"/>
                        </a:lnSpc>
                        <a:spcBef>
                          <a:spcPts val="300"/>
                        </a:spcBef>
                        <a:spcAft>
                          <a:spcPts val="300"/>
                        </a:spcAft>
                        <a:buClrTx/>
                        <a:buSzTx/>
                        <a:buFontTx/>
                        <a:buNone/>
                        <a:tabLst/>
                        <a:defRPr/>
                      </a:pPr>
                      <a:r>
                        <a:rPr lang="en-US" sz="1200" kern="1200" dirty="0">
                          <a:solidFill>
                            <a:schemeClr val="dk1"/>
                          </a:solidFill>
                          <a:latin typeface="Arial" pitchFamily="34" charset="0"/>
                          <a:ea typeface="+mn-ea"/>
                          <a:cs typeface="Arial" pitchFamily="34" charset="0"/>
                        </a:rPr>
                        <a:t>22-Apr-16</a:t>
                      </a:r>
                    </a:p>
                  </a:txBody>
                  <a:tcPr marT="45716" marB="45716"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189593">
                <a:tc>
                  <a:txBody>
                    <a:bodyPr/>
                    <a:lstStyle/>
                    <a:p>
                      <a:pPr marL="0" marR="0" indent="0" algn="l" defTabSz="914400" rtl="0" eaLnBrk="1" fontAlgn="auto" latinLnBrk="0" hangingPunct="1">
                        <a:lnSpc>
                          <a:spcPct val="100000"/>
                        </a:lnSpc>
                        <a:spcBef>
                          <a:spcPts val="300"/>
                        </a:spcBef>
                        <a:spcAft>
                          <a:spcPts val="300"/>
                        </a:spcAft>
                        <a:buClrTx/>
                        <a:buSzTx/>
                        <a:buFontTx/>
                        <a:buNone/>
                        <a:tabLst/>
                        <a:defRPr/>
                      </a:pPr>
                      <a:r>
                        <a:rPr lang="en-US" sz="1200" kern="1200" dirty="0">
                          <a:solidFill>
                            <a:schemeClr val="dk1"/>
                          </a:solidFill>
                          <a:latin typeface="Arial" pitchFamily="34" charset="0"/>
                          <a:ea typeface="+mn-ea"/>
                          <a:cs typeface="Arial" pitchFamily="34" charset="0"/>
                        </a:rPr>
                        <a:t>2.1</a:t>
                      </a:r>
                    </a:p>
                  </a:txBody>
                  <a:tcPr marT="45716" marB="45716"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lumMod val="85000"/>
                      </a:schemeClr>
                    </a:solidFill>
                  </a:tcPr>
                </a:tc>
                <a:tc>
                  <a:txBody>
                    <a:bodyPr/>
                    <a:lstStyle/>
                    <a:p>
                      <a:pPr marL="0" marR="0" indent="0" algn="l" defTabSz="914400" rtl="0" eaLnBrk="1" fontAlgn="auto" latinLnBrk="0" hangingPunct="1">
                        <a:lnSpc>
                          <a:spcPct val="100000"/>
                        </a:lnSpc>
                        <a:spcBef>
                          <a:spcPts val="300"/>
                        </a:spcBef>
                        <a:spcAft>
                          <a:spcPts val="300"/>
                        </a:spcAft>
                        <a:buClrTx/>
                        <a:buSzTx/>
                        <a:buFontTx/>
                        <a:buNone/>
                        <a:tabLst/>
                        <a:defRPr/>
                      </a:pPr>
                      <a:r>
                        <a:rPr lang="en-US" sz="1200" kern="1200" dirty="0">
                          <a:solidFill>
                            <a:schemeClr val="dk1"/>
                          </a:solidFill>
                          <a:latin typeface="Arial" pitchFamily="34" charset="0"/>
                          <a:ea typeface="+mn-ea"/>
                          <a:cs typeface="Arial" pitchFamily="34" charset="0"/>
                        </a:rPr>
                        <a:t>Sruthi Sureshbabu</a:t>
                      </a:r>
                    </a:p>
                  </a:txBody>
                  <a:tcPr marT="45716" marB="45716"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lumMod val="85000"/>
                      </a:schemeClr>
                    </a:solidFill>
                  </a:tcPr>
                </a:tc>
                <a:tc>
                  <a:txBody>
                    <a:bodyPr/>
                    <a:lstStyle/>
                    <a:p>
                      <a:pPr marL="0" marR="0" indent="0" algn="l" defTabSz="914400" rtl="0" eaLnBrk="1" fontAlgn="auto" latinLnBrk="0" hangingPunct="1">
                        <a:lnSpc>
                          <a:spcPct val="100000"/>
                        </a:lnSpc>
                        <a:spcBef>
                          <a:spcPts val="300"/>
                        </a:spcBef>
                        <a:spcAft>
                          <a:spcPts val="300"/>
                        </a:spcAft>
                        <a:buClrTx/>
                        <a:buSzTx/>
                        <a:buFontTx/>
                        <a:buNone/>
                        <a:tabLst/>
                        <a:defRPr/>
                      </a:pPr>
                      <a:r>
                        <a:rPr lang="en-US" sz="1200" kern="1200" baseline="0" dirty="0">
                          <a:solidFill>
                            <a:schemeClr val="dk1"/>
                          </a:solidFill>
                          <a:latin typeface="Arial" pitchFamily="34" charset="0"/>
                          <a:ea typeface="+mn-ea"/>
                          <a:cs typeface="Arial" pitchFamily="34" charset="0"/>
                        </a:rPr>
                        <a:t>Migrated to the new standard template.</a:t>
                      </a:r>
                    </a:p>
                  </a:txBody>
                  <a:tcPr marT="45716" marB="45716"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lumMod val="85000"/>
                      </a:schemeClr>
                    </a:solidFill>
                  </a:tcPr>
                </a:tc>
                <a:tc>
                  <a:txBody>
                    <a:bodyPr/>
                    <a:lstStyle/>
                    <a:p>
                      <a:pPr marL="0" marR="0" indent="0" algn="l" defTabSz="914400" rtl="0" eaLnBrk="1" fontAlgn="auto" latinLnBrk="0" hangingPunct="1">
                        <a:lnSpc>
                          <a:spcPct val="100000"/>
                        </a:lnSpc>
                        <a:spcBef>
                          <a:spcPts val="300"/>
                        </a:spcBef>
                        <a:spcAft>
                          <a:spcPts val="300"/>
                        </a:spcAft>
                        <a:buClrTx/>
                        <a:buSzTx/>
                        <a:buFontTx/>
                        <a:buNone/>
                        <a:tabLst/>
                        <a:defRPr/>
                      </a:pPr>
                      <a:r>
                        <a:rPr lang="en-US" sz="1200" kern="1200" dirty="0">
                          <a:solidFill>
                            <a:schemeClr val="dk1"/>
                          </a:solidFill>
                          <a:latin typeface="Arial" pitchFamily="34" charset="0"/>
                          <a:ea typeface="+mn-ea"/>
                          <a:cs typeface="Arial" pitchFamily="34" charset="0"/>
                        </a:rPr>
                        <a:t>3-Apr-17</a:t>
                      </a:r>
                    </a:p>
                  </a:txBody>
                  <a:tcPr marT="45716" marB="45716"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4"/>
                  </a:ext>
                </a:extLst>
              </a:tr>
              <a:tr h="487898">
                <a:tc>
                  <a:txBody>
                    <a:bodyPr/>
                    <a:lstStyle/>
                    <a:p>
                      <a:pPr marL="0" marR="0" indent="0" algn="l" defTabSz="914400" rtl="0" eaLnBrk="1" fontAlgn="auto" latinLnBrk="0" hangingPunct="1">
                        <a:lnSpc>
                          <a:spcPct val="100000"/>
                        </a:lnSpc>
                        <a:spcBef>
                          <a:spcPts val="300"/>
                        </a:spcBef>
                        <a:spcAft>
                          <a:spcPts val="300"/>
                        </a:spcAft>
                        <a:buClrTx/>
                        <a:buSzTx/>
                        <a:buFontTx/>
                        <a:buNone/>
                        <a:tabLst/>
                        <a:defRPr/>
                      </a:pPr>
                      <a:r>
                        <a:rPr lang="en-US" sz="1200" kern="1200" dirty="0">
                          <a:solidFill>
                            <a:schemeClr val="dk1"/>
                          </a:solidFill>
                          <a:latin typeface="Arial" pitchFamily="34" charset="0"/>
                          <a:ea typeface="+mn-ea"/>
                          <a:cs typeface="Arial" pitchFamily="34" charset="0"/>
                        </a:rPr>
                        <a:t>3.0</a:t>
                      </a:r>
                    </a:p>
                  </a:txBody>
                  <a:tcPr marT="45716" marB="45716"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lumMod val="95000"/>
                      </a:schemeClr>
                    </a:solidFill>
                  </a:tcPr>
                </a:tc>
                <a:tc>
                  <a:txBody>
                    <a:bodyPr/>
                    <a:lstStyle/>
                    <a:p>
                      <a:pPr marL="0" marR="0" indent="0" algn="l" defTabSz="914400" rtl="0" eaLnBrk="1" fontAlgn="auto" latinLnBrk="0" hangingPunct="1">
                        <a:lnSpc>
                          <a:spcPct val="100000"/>
                        </a:lnSpc>
                        <a:spcBef>
                          <a:spcPts val="300"/>
                        </a:spcBef>
                        <a:spcAft>
                          <a:spcPts val="300"/>
                        </a:spcAft>
                        <a:buClrTx/>
                        <a:buSzTx/>
                        <a:buFontTx/>
                        <a:buNone/>
                        <a:tabLst/>
                        <a:defRPr/>
                      </a:pPr>
                      <a:r>
                        <a:rPr lang="en-US" sz="1200" kern="1200" dirty="0">
                          <a:solidFill>
                            <a:schemeClr val="dk1"/>
                          </a:solidFill>
                          <a:latin typeface="Arial" pitchFamily="34" charset="0"/>
                          <a:ea typeface="+mn-ea"/>
                          <a:cs typeface="Arial" pitchFamily="34" charset="0"/>
                        </a:rPr>
                        <a:t>Hrishikesh W, Nupur G, Suraj K, Rini J</a:t>
                      </a:r>
                    </a:p>
                  </a:txBody>
                  <a:tcPr marT="45716" marB="45716"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lumMod val="95000"/>
                      </a:schemeClr>
                    </a:solidFill>
                  </a:tcPr>
                </a:tc>
                <a:tc>
                  <a:txBody>
                    <a:bodyPr/>
                    <a:lstStyle/>
                    <a:p>
                      <a:pPr marL="0" marR="0" indent="0" algn="l" defTabSz="914400" rtl="0" eaLnBrk="1" fontAlgn="auto" latinLnBrk="0" hangingPunct="1">
                        <a:lnSpc>
                          <a:spcPct val="100000"/>
                        </a:lnSpc>
                        <a:spcBef>
                          <a:spcPts val="300"/>
                        </a:spcBef>
                        <a:spcAft>
                          <a:spcPts val="300"/>
                        </a:spcAft>
                        <a:buClrTx/>
                        <a:buSzTx/>
                        <a:buFontTx/>
                        <a:buNone/>
                        <a:tabLst/>
                        <a:defRPr/>
                      </a:pPr>
                      <a:r>
                        <a:rPr lang="en-US" sz="1200" kern="1200" dirty="0">
                          <a:solidFill>
                            <a:schemeClr val="dk1"/>
                          </a:solidFill>
                          <a:latin typeface="Arial" pitchFamily="34" charset="0"/>
                          <a:ea typeface="+mn-ea"/>
                          <a:cs typeface="Arial" pitchFamily="34" charset="0"/>
                        </a:rPr>
                        <a:t>Change in Q@core framework, Change in Developer-A Role, Change in all SDLC Processes, Minor changes in Project Management processes(CAR techniques)</a:t>
                      </a:r>
                    </a:p>
                  </a:txBody>
                  <a:tcPr marT="45716" marB="45716"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lumMod val="95000"/>
                      </a:schemeClr>
                    </a:solidFill>
                  </a:tcPr>
                </a:tc>
                <a:tc>
                  <a:txBody>
                    <a:bodyPr/>
                    <a:lstStyle/>
                    <a:p>
                      <a:pPr marL="0" marR="0" indent="0" algn="l" defTabSz="914400" rtl="0" eaLnBrk="1" fontAlgn="auto" latinLnBrk="0" hangingPunct="1">
                        <a:lnSpc>
                          <a:spcPct val="100000"/>
                        </a:lnSpc>
                        <a:spcBef>
                          <a:spcPts val="300"/>
                        </a:spcBef>
                        <a:spcAft>
                          <a:spcPts val="300"/>
                        </a:spcAft>
                        <a:buClrTx/>
                        <a:buSzTx/>
                        <a:buFontTx/>
                        <a:buNone/>
                        <a:tabLst/>
                        <a:defRPr/>
                      </a:pPr>
                      <a:r>
                        <a:rPr lang="en-US" sz="1200" kern="1200" dirty="0">
                          <a:solidFill>
                            <a:schemeClr val="dk1"/>
                          </a:solidFill>
                          <a:latin typeface="Arial" pitchFamily="34" charset="0"/>
                          <a:ea typeface="+mn-ea"/>
                          <a:cs typeface="Arial" pitchFamily="34" charset="0"/>
                        </a:rPr>
                        <a:t>2-May-19</a:t>
                      </a:r>
                    </a:p>
                  </a:txBody>
                  <a:tcPr marT="45716" marB="45716"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r h="170633">
                <a:tc>
                  <a:txBody>
                    <a:bodyPr/>
                    <a:lstStyle/>
                    <a:p>
                      <a:pPr marL="0" marR="0" indent="0" algn="l" defTabSz="914400" rtl="0" eaLnBrk="1" fontAlgn="auto" latinLnBrk="0" hangingPunct="1">
                        <a:lnSpc>
                          <a:spcPct val="100000"/>
                        </a:lnSpc>
                        <a:spcBef>
                          <a:spcPts val="300"/>
                        </a:spcBef>
                        <a:spcAft>
                          <a:spcPts val="300"/>
                        </a:spcAft>
                        <a:buClrTx/>
                        <a:buSzTx/>
                        <a:buFontTx/>
                        <a:buNone/>
                        <a:tabLst/>
                        <a:defRPr/>
                      </a:pPr>
                      <a:r>
                        <a:rPr lang="en-US" sz="1200" kern="1200" dirty="0">
                          <a:solidFill>
                            <a:schemeClr val="dk1"/>
                          </a:solidFill>
                          <a:latin typeface="Arial" pitchFamily="34" charset="0"/>
                          <a:ea typeface="+mn-ea"/>
                          <a:cs typeface="Arial" pitchFamily="34" charset="0"/>
                        </a:rPr>
                        <a:t>3.1</a:t>
                      </a:r>
                    </a:p>
                  </a:txBody>
                  <a:tcPr marT="45716" marB="45716"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lumMod val="85000"/>
                      </a:schemeClr>
                    </a:solidFill>
                  </a:tcPr>
                </a:tc>
                <a:tc>
                  <a:txBody>
                    <a:bodyPr/>
                    <a:lstStyle/>
                    <a:p>
                      <a:pPr>
                        <a:spcBef>
                          <a:spcPts val="300"/>
                        </a:spcBef>
                        <a:spcAft>
                          <a:spcPts val="300"/>
                        </a:spcAft>
                      </a:pPr>
                      <a:r>
                        <a:rPr lang="en-US" sz="1200" kern="1200" dirty="0">
                          <a:solidFill>
                            <a:schemeClr val="dk1"/>
                          </a:solidFill>
                          <a:latin typeface="Arial" pitchFamily="34" charset="0"/>
                          <a:ea typeface="+mn-ea"/>
                          <a:cs typeface="Arial" pitchFamily="34" charset="0"/>
                        </a:rPr>
                        <a:t>Hrishikesh W, Suraj K</a:t>
                      </a:r>
                    </a:p>
                  </a:txBody>
                  <a:tcPr marT="45716" marB="45716"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lumMod val="85000"/>
                      </a:schemeClr>
                    </a:solidFill>
                  </a:tcPr>
                </a:tc>
                <a:tc>
                  <a:txBody>
                    <a:bodyPr/>
                    <a:lstStyle/>
                    <a:p>
                      <a:pPr marL="0" marR="0" lvl="0" indent="0" algn="l" defTabSz="1005566" rtl="0" eaLnBrk="1" fontAlgn="auto" latinLnBrk="0" hangingPunct="1">
                        <a:lnSpc>
                          <a:spcPct val="100000"/>
                        </a:lnSpc>
                        <a:spcBef>
                          <a:spcPts val="300"/>
                        </a:spcBef>
                        <a:spcAft>
                          <a:spcPts val="300"/>
                        </a:spcAft>
                        <a:buClrTx/>
                        <a:buSzTx/>
                        <a:buFontTx/>
                        <a:buNone/>
                        <a:tabLst/>
                        <a:defRPr/>
                      </a:pPr>
                      <a:r>
                        <a:rPr lang="en-US" sz="1200" kern="1200" dirty="0">
                          <a:solidFill>
                            <a:schemeClr val="dk1"/>
                          </a:solidFill>
                          <a:latin typeface="Arial" pitchFamily="34" charset="0"/>
                          <a:ea typeface="+mn-ea"/>
                          <a:cs typeface="Arial" pitchFamily="34" charset="0"/>
                        </a:rPr>
                        <a:t>Change in Quick Test, Added a slide about DevOps, Added a slide about development metrics, updated links to videos, Added notes for suggested slides.</a:t>
                      </a:r>
                    </a:p>
                  </a:txBody>
                  <a:tcPr marT="45716" marB="45716"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lumMod val="85000"/>
                      </a:schemeClr>
                    </a:solidFill>
                  </a:tcPr>
                </a:tc>
                <a:tc>
                  <a:txBody>
                    <a:bodyPr/>
                    <a:lstStyle/>
                    <a:p>
                      <a:pPr>
                        <a:spcBef>
                          <a:spcPts val="300"/>
                        </a:spcBef>
                        <a:spcAft>
                          <a:spcPts val="300"/>
                        </a:spcAft>
                      </a:pPr>
                      <a:r>
                        <a:rPr lang="en-US" sz="1200" kern="1200" dirty="0">
                          <a:solidFill>
                            <a:schemeClr val="dk1"/>
                          </a:solidFill>
                          <a:latin typeface="Arial" pitchFamily="34" charset="0"/>
                          <a:ea typeface="+mn-ea"/>
                          <a:cs typeface="Arial" pitchFamily="34" charset="0"/>
                        </a:rPr>
                        <a:t>18-Sep-20</a:t>
                      </a:r>
                    </a:p>
                  </a:txBody>
                  <a:tcPr marT="45716" marB="45716"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6"/>
                  </a:ext>
                </a:extLst>
              </a:tr>
            </a:tbl>
          </a:graphicData>
        </a:graphic>
      </p:graphicFrame>
      <p:sp>
        <p:nvSpPr>
          <p:cNvPr id="54" name="Rectangle 53"/>
          <p:cNvSpPr/>
          <p:nvPr/>
        </p:nvSpPr>
        <p:spPr>
          <a:xfrm>
            <a:off x="0" y="735013"/>
            <a:ext cx="675278" cy="265906"/>
          </a:xfrm>
          <a:prstGeom prst="rect">
            <a:avLst/>
          </a:prstGeom>
          <a:solidFill>
            <a:srgbClr val="00B8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Content Placeholder 2">
            <a:extLst>
              <a:ext uri="{FF2B5EF4-FFF2-40B4-BE49-F238E27FC236}">
                <a16:creationId xmlns:a16="http://schemas.microsoft.com/office/drawing/2014/main" id="{7BC7B818-9F8B-4C70-B06F-3CE54810BD90}"/>
              </a:ext>
            </a:extLst>
          </p:cNvPr>
          <p:cNvSpPr txBox="1">
            <a:spLocks/>
          </p:cNvSpPr>
          <p:nvPr/>
        </p:nvSpPr>
        <p:spPr>
          <a:xfrm>
            <a:off x="675278" y="696119"/>
            <a:ext cx="6106522" cy="457200"/>
          </a:xfrm>
          <a:prstGeom prst="rect">
            <a:avLst/>
          </a:prstGeom>
        </p:spPr>
        <p:txBody>
          <a:bodyPr lIns="100557" tIns="50278" rIns="100557" bIns="50278"/>
          <a:lstStyle>
            <a:lvl1pPr marL="377087" indent="-377087" algn="l" defTabSz="1005566" rtl="0" eaLnBrk="1" latinLnBrk="0" hangingPunct="1">
              <a:spcBef>
                <a:spcPct val="20000"/>
              </a:spcBef>
              <a:buFont typeface="Arial" panose="020B0604020202020204" pitchFamily="34" charset="0"/>
              <a:buChar char="•"/>
              <a:defRPr sz="3500" kern="1200">
                <a:solidFill>
                  <a:schemeClr val="tx1"/>
                </a:solidFill>
                <a:latin typeface="+mn-lt"/>
                <a:ea typeface="+mn-ea"/>
                <a:cs typeface="+mn-cs"/>
              </a:defRPr>
            </a:lvl1pPr>
            <a:lvl2pPr marL="817022" indent="-314239" algn="l" defTabSz="1005566" rtl="0" eaLnBrk="1" latinLnBrk="0" hangingPunct="1">
              <a:spcBef>
                <a:spcPct val="20000"/>
              </a:spcBef>
              <a:buFont typeface="Arial" panose="020B0604020202020204" pitchFamily="34" charset="0"/>
              <a:buChar char="–"/>
              <a:defRPr sz="3100" kern="1200">
                <a:solidFill>
                  <a:schemeClr val="tx1"/>
                </a:solidFill>
                <a:latin typeface="+mn-lt"/>
                <a:ea typeface="+mn-ea"/>
                <a:cs typeface="+mn-cs"/>
              </a:defRPr>
            </a:lvl2pPr>
            <a:lvl3pPr marL="1256957" indent="-251391" algn="l" defTabSz="1005566" rtl="0" eaLnBrk="1" latinLnBrk="0" hangingPunct="1">
              <a:spcBef>
                <a:spcPct val="20000"/>
              </a:spcBef>
              <a:buFont typeface="Arial" panose="020B0604020202020204" pitchFamily="34" charset="0"/>
              <a:buChar char="•"/>
              <a:defRPr sz="2600" kern="1200">
                <a:solidFill>
                  <a:schemeClr val="tx1"/>
                </a:solidFill>
                <a:latin typeface="+mn-lt"/>
                <a:ea typeface="+mn-ea"/>
                <a:cs typeface="+mn-cs"/>
              </a:defRPr>
            </a:lvl3pPr>
            <a:lvl4pPr marL="1759740"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4pPr>
            <a:lvl5pPr marL="2262523"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5pPr>
            <a:lvl6pPr marL="2765306"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6pPr>
            <a:lvl7pPr marL="3268088"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7pPr>
            <a:lvl8pPr marL="3770871"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8pPr>
            <a:lvl9pPr marL="4273654"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1800" b="1" dirty="0">
                <a:solidFill>
                  <a:srgbClr val="2B3B4B"/>
                </a:solidFill>
                <a:latin typeface="Tahoma" panose="020B0604030504040204" pitchFamily="34" charset="0"/>
                <a:ea typeface="Tahoma" panose="020B0604030504040204" pitchFamily="34" charset="0"/>
                <a:cs typeface="Tahoma" panose="020B0604030504040204" pitchFamily="34" charset="0"/>
              </a:rPr>
              <a:t>Document History</a:t>
            </a:r>
            <a:endParaRPr lang="en-US" sz="1800" dirty="0">
              <a:solidFill>
                <a:srgbClr val="2B3B4B"/>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2007229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735013"/>
            <a:ext cx="675278" cy="265906"/>
          </a:xfrm>
          <a:prstGeom prst="rect">
            <a:avLst/>
          </a:prstGeom>
          <a:solidFill>
            <a:srgbClr val="00B8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4" name="Freeform: Shape 3">
            <a:extLst>
              <a:ext uri="{FF2B5EF4-FFF2-40B4-BE49-F238E27FC236}">
                <a16:creationId xmlns:a16="http://schemas.microsoft.com/office/drawing/2014/main" id="{A58F144B-A738-447E-A955-524950D25ABA}"/>
              </a:ext>
            </a:extLst>
          </p:cNvPr>
          <p:cNvSpPr/>
          <p:nvPr/>
        </p:nvSpPr>
        <p:spPr>
          <a:xfrm>
            <a:off x="3352800" y="1859929"/>
            <a:ext cx="3657600" cy="411480"/>
          </a:xfrm>
          <a:custGeom>
            <a:avLst/>
            <a:gdLst>
              <a:gd name="connsiteX0" fmla="*/ 0 w 5444381"/>
              <a:gd name="connsiteY0" fmla="*/ 0 h 301326"/>
              <a:gd name="connsiteX1" fmla="*/ 5444381 w 5444381"/>
              <a:gd name="connsiteY1" fmla="*/ 0 h 301326"/>
              <a:gd name="connsiteX2" fmla="*/ 5444381 w 5444381"/>
              <a:gd name="connsiteY2" fmla="*/ 301326 h 301326"/>
              <a:gd name="connsiteX3" fmla="*/ 0 w 5444381"/>
              <a:gd name="connsiteY3" fmla="*/ 301326 h 301326"/>
              <a:gd name="connsiteX4" fmla="*/ 0 w 5444381"/>
              <a:gd name="connsiteY4" fmla="*/ 0 h 3013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44381" h="301326">
                <a:moveTo>
                  <a:pt x="0" y="0"/>
                </a:moveTo>
                <a:lnTo>
                  <a:pt x="5444381" y="0"/>
                </a:lnTo>
                <a:lnTo>
                  <a:pt x="5444381" y="301326"/>
                </a:lnTo>
                <a:lnTo>
                  <a:pt x="0" y="301326"/>
                </a:lnTo>
                <a:lnTo>
                  <a:pt x="0" y="0"/>
                </a:lnTo>
                <a:close/>
              </a:path>
            </a:pathLst>
          </a:custGeom>
          <a:solidFill>
            <a:srgbClr val="32B9FC"/>
          </a:solidFill>
          <a:ln>
            <a:noFill/>
          </a:ln>
          <a:effectLst/>
        </p:spPr>
        <p:style>
          <a:lnRef idx="0">
            <a:schemeClr val="lt2">
              <a:hueOff val="0"/>
              <a:satOff val="0"/>
              <a:lumOff val="0"/>
              <a:alphaOff val="0"/>
            </a:schemeClr>
          </a:lnRef>
          <a:fillRef idx="3">
            <a:schemeClr val="dk2">
              <a:hueOff val="0"/>
              <a:satOff val="0"/>
              <a:lumOff val="0"/>
              <a:alphaOff val="0"/>
            </a:schemeClr>
          </a:fillRef>
          <a:effectRef idx="2">
            <a:schemeClr val="dk2">
              <a:hueOff val="0"/>
              <a:satOff val="0"/>
              <a:lumOff val="0"/>
              <a:alphaOff val="0"/>
            </a:schemeClr>
          </a:effectRef>
          <a:fontRef idx="minor">
            <a:schemeClr val="lt1"/>
          </a:fontRef>
        </p:style>
        <p:txBody>
          <a:bodyPr spcFirstLastPara="0" vert="horz" wrap="square" lIns="250333" tIns="38100" rIns="38100" bIns="38100" numCol="1" spcCol="1270" anchor="ctr" anchorCtr="0">
            <a:noAutofit/>
          </a:bodyPr>
          <a:lstStyle/>
          <a:p>
            <a:pPr marL="0" lvl="0" indent="0" algn="ctr" defTabSz="666750" rtl="0">
              <a:lnSpc>
                <a:spcPct val="90000"/>
              </a:lnSpc>
              <a:spcBef>
                <a:spcPct val="0"/>
              </a:spcBef>
              <a:spcAft>
                <a:spcPct val="35000"/>
              </a:spcAft>
              <a:buNone/>
            </a:pPr>
            <a:r>
              <a:rPr lang="en-US" sz="1400" b="0" i="0" u="none" kern="1200" dirty="0">
                <a:latin typeface="Tahoma" panose="020B0604030504040204" pitchFamily="34" charset="0"/>
                <a:ea typeface="Tahoma" panose="020B0604030504040204" pitchFamily="34" charset="0"/>
                <a:cs typeface="Tahoma" panose="020B0604030504040204" pitchFamily="34" charset="0"/>
              </a:rPr>
              <a:t>Change Request received</a:t>
            </a:r>
            <a:endParaRPr lang="en-US" sz="1400" b="0" kern="1200" dirty="0">
              <a:latin typeface="Tahoma" panose="020B0604030504040204" pitchFamily="34" charset="0"/>
              <a:ea typeface="Tahoma" panose="020B0604030504040204" pitchFamily="34" charset="0"/>
              <a:cs typeface="Tahoma" panose="020B0604030504040204" pitchFamily="34" charset="0"/>
            </a:endParaRPr>
          </a:p>
        </p:txBody>
      </p:sp>
      <p:sp>
        <p:nvSpPr>
          <p:cNvPr id="20" name="Freeform: Shape 19">
            <a:extLst>
              <a:ext uri="{FF2B5EF4-FFF2-40B4-BE49-F238E27FC236}">
                <a16:creationId xmlns:a16="http://schemas.microsoft.com/office/drawing/2014/main" id="{747221EA-D9CC-49E8-A191-67F9085D7016}"/>
              </a:ext>
            </a:extLst>
          </p:cNvPr>
          <p:cNvSpPr/>
          <p:nvPr/>
        </p:nvSpPr>
        <p:spPr>
          <a:xfrm>
            <a:off x="3352800" y="2338196"/>
            <a:ext cx="3657600" cy="411480"/>
          </a:xfrm>
          <a:custGeom>
            <a:avLst/>
            <a:gdLst>
              <a:gd name="connsiteX0" fmla="*/ 0 w 5292026"/>
              <a:gd name="connsiteY0" fmla="*/ 0 h 315379"/>
              <a:gd name="connsiteX1" fmla="*/ 5292026 w 5292026"/>
              <a:gd name="connsiteY1" fmla="*/ 0 h 315379"/>
              <a:gd name="connsiteX2" fmla="*/ 5292026 w 5292026"/>
              <a:gd name="connsiteY2" fmla="*/ 315379 h 315379"/>
              <a:gd name="connsiteX3" fmla="*/ 0 w 5292026"/>
              <a:gd name="connsiteY3" fmla="*/ 315379 h 315379"/>
              <a:gd name="connsiteX4" fmla="*/ 0 w 5292026"/>
              <a:gd name="connsiteY4" fmla="*/ 0 h 315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2026" h="315379">
                <a:moveTo>
                  <a:pt x="0" y="0"/>
                </a:moveTo>
                <a:lnTo>
                  <a:pt x="5292026" y="0"/>
                </a:lnTo>
                <a:lnTo>
                  <a:pt x="5292026" y="315379"/>
                </a:lnTo>
                <a:lnTo>
                  <a:pt x="0" y="315379"/>
                </a:lnTo>
                <a:lnTo>
                  <a:pt x="0" y="0"/>
                </a:lnTo>
                <a:close/>
              </a:path>
            </a:pathLst>
          </a:custGeom>
          <a:solidFill>
            <a:srgbClr val="349FD6"/>
          </a:solidFill>
          <a:ln>
            <a:noFill/>
          </a:ln>
          <a:effectLst/>
        </p:spPr>
        <p:style>
          <a:lnRef idx="0">
            <a:schemeClr val="lt2">
              <a:hueOff val="0"/>
              <a:satOff val="0"/>
              <a:lumOff val="0"/>
              <a:alphaOff val="0"/>
            </a:schemeClr>
          </a:lnRef>
          <a:fillRef idx="3">
            <a:schemeClr val="dk2">
              <a:hueOff val="0"/>
              <a:satOff val="0"/>
              <a:lumOff val="0"/>
              <a:alphaOff val="0"/>
            </a:schemeClr>
          </a:fillRef>
          <a:effectRef idx="2">
            <a:schemeClr val="dk2">
              <a:hueOff val="0"/>
              <a:satOff val="0"/>
              <a:lumOff val="0"/>
              <a:alphaOff val="0"/>
            </a:schemeClr>
          </a:effectRef>
          <a:fontRef idx="minor">
            <a:schemeClr val="lt1"/>
          </a:fontRef>
        </p:style>
        <p:txBody>
          <a:bodyPr spcFirstLastPara="0" vert="horz" wrap="square" lIns="250333" tIns="38100" rIns="38100" bIns="38100" numCol="1" spcCol="1270" anchor="ctr" anchorCtr="0">
            <a:noAutofit/>
          </a:bodyPr>
          <a:lstStyle/>
          <a:p>
            <a:pPr marL="0" lvl="0" indent="0" algn="ctr" defTabSz="666750" rtl="0">
              <a:lnSpc>
                <a:spcPct val="90000"/>
              </a:lnSpc>
              <a:spcBef>
                <a:spcPct val="0"/>
              </a:spcBef>
              <a:spcAft>
                <a:spcPct val="35000"/>
              </a:spcAft>
              <a:buNone/>
            </a:pPr>
            <a:r>
              <a:rPr lang="en-US" sz="1400" b="0" i="0" u="none" kern="1200" dirty="0">
                <a:latin typeface="Tahoma" panose="020B0604030504040204" pitchFamily="34" charset="0"/>
                <a:ea typeface="Tahoma" panose="020B0604030504040204" pitchFamily="34" charset="0"/>
                <a:cs typeface="Tahoma" panose="020B0604030504040204" pitchFamily="34" charset="0"/>
              </a:rPr>
              <a:t>Perform Feasibility study</a:t>
            </a:r>
          </a:p>
        </p:txBody>
      </p:sp>
      <p:sp>
        <p:nvSpPr>
          <p:cNvPr id="22" name="Freeform: Shape 21">
            <a:extLst>
              <a:ext uri="{FF2B5EF4-FFF2-40B4-BE49-F238E27FC236}">
                <a16:creationId xmlns:a16="http://schemas.microsoft.com/office/drawing/2014/main" id="{A7283D9D-BC5D-4B28-9B1D-76F1C776476B}"/>
              </a:ext>
            </a:extLst>
          </p:cNvPr>
          <p:cNvSpPr/>
          <p:nvPr/>
        </p:nvSpPr>
        <p:spPr>
          <a:xfrm>
            <a:off x="3352800" y="2811197"/>
            <a:ext cx="3657600" cy="411480"/>
          </a:xfrm>
          <a:custGeom>
            <a:avLst/>
            <a:gdLst>
              <a:gd name="connsiteX0" fmla="*/ 0 w 5135516"/>
              <a:gd name="connsiteY0" fmla="*/ 0 h 315379"/>
              <a:gd name="connsiteX1" fmla="*/ 5135516 w 5135516"/>
              <a:gd name="connsiteY1" fmla="*/ 0 h 315379"/>
              <a:gd name="connsiteX2" fmla="*/ 5135516 w 5135516"/>
              <a:gd name="connsiteY2" fmla="*/ 315379 h 315379"/>
              <a:gd name="connsiteX3" fmla="*/ 0 w 5135516"/>
              <a:gd name="connsiteY3" fmla="*/ 315379 h 315379"/>
              <a:gd name="connsiteX4" fmla="*/ 0 w 5135516"/>
              <a:gd name="connsiteY4" fmla="*/ 0 h 315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5516" h="315379">
                <a:moveTo>
                  <a:pt x="0" y="0"/>
                </a:moveTo>
                <a:lnTo>
                  <a:pt x="5135516" y="0"/>
                </a:lnTo>
                <a:lnTo>
                  <a:pt x="5135516" y="315379"/>
                </a:lnTo>
                <a:lnTo>
                  <a:pt x="0" y="315379"/>
                </a:lnTo>
                <a:lnTo>
                  <a:pt x="0" y="0"/>
                </a:lnTo>
                <a:close/>
              </a:path>
            </a:pathLst>
          </a:custGeom>
          <a:solidFill>
            <a:srgbClr val="3789B5"/>
          </a:solidFill>
          <a:ln>
            <a:noFill/>
          </a:ln>
          <a:effectLst/>
        </p:spPr>
        <p:style>
          <a:lnRef idx="0">
            <a:schemeClr val="lt2">
              <a:hueOff val="0"/>
              <a:satOff val="0"/>
              <a:lumOff val="0"/>
              <a:alphaOff val="0"/>
            </a:schemeClr>
          </a:lnRef>
          <a:fillRef idx="3">
            <a:schemeClr val="dk2">
              <a:hueOff val="0"/>
              <a:satOff val="0"/>
              <a:lumOff val="0"/>
              <a:alphaOff val="0"/>
            </a:schemeClr>
          </a:fillRef>
          <a:effectRef idx="2">
            <a:schemeClr val="dk2">
              <a:hueOff val="0"/>
              <a:satOff val="0"/>
              <a:lumOff val="0"/>
              <a:alphaOff val="0"/>
            </a:schemeClr>
          </a:effectRef>
          <a:fontRef idx="minor">
            <a:schemeClr val="lt1"/>
          </a:fontRef>
        </p:style>
        <p:txBody>
          <a:bodyPr spcFirstLastPara="0" vert="horz" wrap="square" lIns="250333" tIns="38100" rIns="38100" bIns="38100" numCol="1" spcCol="1270" anchor="ctr" anchorCtr="0">
            <a:noAutofit/>
          </a:bodyPr>
          <a:lstStyle/>
          <a:p>
            <a:pPr marL="0" lvl="0" indent="0" algn="ctr" defTabSz="666750" rtl="0">
              <a:lnSpc>
                <a:spcPct val="90000"/>
              </a:lnSpc>
              <a:spcBef>
                <a:spcPct val="0"/>
              </a:spcBef>
              <a:spcAft>
                <a:spcPct val="35000"/>
              </a:spcAft>
              <a:buNone/>
            </a:pPr>
            <a:r>
              <a:rPr lang="en-US" sz="1400" b="0" i="0" u="none" kern="1200" dirty="0">
                <a:latin typeface="Tahoma" panose="020B0604030504040204" pitchFamily="34" charset="0"/>
                <a:ea typeface="Tahoma" panose="020B0604030504040204" pitchFamily="34" charset="0"/>
                <a:cs typeface="Tahoma" panose="020B0604030504040204" pitchFamily="34" charset="0"/>
              </a:rPr>
              <a:t>Estimate for the change</a:t>
            </a:r>
          </a:p>
        </p:txBody>
      </p:sp>
      <p:sp>
        <p:nvSpPr>
          <p:cNvPr id="24" name="Freeform: Shape 23">
            <a:extLst>
              <a:ext uri="{FF2B5EF4-FFF2-40B4-BE49-F238E27FC236}">
                <a16:creationId xmlns:a16="http://schemas.microsoft.com/office/drawing/2014/main" id="{61014B4E-3525-441D-A7A3-0A09BDAC55A8}"/>
              </a:ext>
            </a:extLst>
          </p:cNvPr>
          <p:cNvSpPr/>
          <p:nvPr/>
        </p:nvSpPr>
        <p:spPr>
          <a:xfrm>
            <a:off x="3352800" y="3284544"/>
            <a:ext cx="3657600" cy="411480"/>
          </a:xfrm>
          <a:custGeom>
            <a:avLst/>
            <a:gdLst>
              <a:gd name="connsiteX0" fmla="*/ 0 w 5085543"/>
              <a:gd name="connsiteY0" fmla="*/ 0 h 315379"/>
              <a:gd name="connsiteX1" fmla="*/ 5085543 w 5085543"/>
              <a:gd name="connsiteY1" fmla="*/ 0 h 315379"/>
              <a:gd name="connsiteX2" fmla="*/ 5085543 w 5085543"/>
              <a:gd name="connsiteY2" fmla="*/ 315379 h 315379"/>
              <a:gd name="connsiteX3" fmla="*/ 0 w 5085543"/>
              <a:gd name="connsiteY3" fmla="*/ 315379 h 315379"/>
              <a:gd name="connsiteX4" fmla="*/ 0 w 5085543"/>
              <a:gd name="connsiteY4" fmla="*/ 0 h 315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5543" h="315379">
                <a:moveTo>
                  <a:pt x="0" y="0"/>
                </a:moveTo>
                <a:lnTo>
                  <a:pt x="5085543" y="0"/>
                </a:lnTo>
                <a:lnTo>
                  <a:pt x="5085543" y="315379"/>
                </a:lnTo>
                <a:lnTo>
                  <a:pt x="0" y="315379"/>
                </a:lnTo>
                <a:lnTo>
                  <a:pt x="0" y="0"/>
                </a:lnTo>
                <a:close/>
              </a:path>
            </a:pathLst>
          </a:custGeom>
          <a:solidFill>
            <a:srgbClr val="387496"/>
          </a:solidFill>
          <a:ln>
            <a:noFill/>
          </a:ln>
          <a:effectLst/>
        </p:spPr>
        <p:style>
          <a:lnRef idx="0">
            <a:schemeClr val="lt2">
              <a:hueOff val="0"/>
              <a:satOff val="0"/>
              <a:lumOff val="0"/>
              <a:alphaOff val="0"/>
            </a:schemeClr>
          </a:lnRef>
          <a:fillRef idx="3">
            <a:schemeClr val="dk2">
              <a:hueOff val="0"/>
              <a:satOff val="0"/>
              <a:lumOff val="0"/>
              <a:alphaOff val="0"/>
            </a:schemeClr>
          </a:fillRef>
          <a:effectRef idx="2">
            <a:schemeClr val="dk2">
              <a:hueOff val="0"/>
              <a:satOff val="0"/>
              <a:lumOff val="0"/>
              <a:alphaOff val="0"/>
            </a:schemeClr>
          </a:effectRef>
          <a:fontRef idx="minor">
            <a:schemeClr val="lt1"/>
          </a:fontRef>
        </p:style>
        <p:txBody>
          <a:bodyPr spcFirstLastPara="0" vert="horz" wrap="square" lIns="250333" tIns="38100" rIns="38100" bIns="38100" numCol="1" spcCol="1270" anchor="ctr" anchorCtr="0">
            <a:noAutofit/>
          </a:bodyPr>
          <a:lstStyle/>
          <a:p>
            <a:pPr marL="0" lvl="0" indent="0" algn="ctr" defTabSz="666750" rtl="0">
              <a:lnSpc>
                <a:spcPct val="90000"/>
              </a:lnSpc>
              <a:spcBef>
                <a:spcPct val="0"/>
              </a:spcBef>
              <a:spcAft>
                <a:spcPct val="35000"/>
              </a:spcAft>
              <a:buNone/>
            </a:pPr>
            <a:r>
              <a:rPr lang="en-US" sz="1400" b="0" i="0" u="none" kern="1200" dirty="0">
                <a:latin typeface="Tahoma" panose="020B0604030504040204" pitchFamily="34" charset="0"/>
                <a:ea typeface="Tahoma" panose="020B0604030504040204" pitchFamily="34" charset="0"/>
                <a:cs typeface="Tahoma" panose="020B0604030504040204" pitchFamily="34" charset="0"/>
              </a:rPr>
              <a:t>Perform Impact Analysis</a:t>
            </a:r>
          </a:p>
        </p:txBody>
      </p:sp>
      <p:sp>
        <p:nvSpPr>
          <p:cNvPr id="26" name="Freeform: Shape 25">
            <a:extLst>
              <a:ext uri="{FF2B5EF4-FFF2-40B4-BE49-F238E27FC236}">
                <a16:creationId xmlns:a16="http://schemas.microsoft.com/office/drawing/2014/main" id="{AC49C8E9-3A2B-4F92-9EE7-5BD8241A13AB}"/>
              </a:ext>
            </a:extLst>
          </p:cNvPr>
          <p:cNvSpPr/>
          <p:nvPr/>
        </p:nvSpPr>
        <p:spPr>
          <a:xfrm>
            <a:off x="3352800" y="3757891"/>
            <a:ext cx="3657600" cy="411480"/>
          </a:xfrm>
          <a:custGeom>
            <a:avLst/>
            <a:gdLst>
              <a:gd name="connsiteX0" fmla="*/ 0 w 5135516"/>
              <a:gd name="connsiteY0" fmla="*/ 0 h 315379"/>
              <a:gd name="connsiteX1" fmla="*/ 5135516 w 5135516"/>
              <a:gd name="connsiteY1" fmla="*/ 0 h 315379"/>
              <a:gd name="connsiteX2" fmla="*/ 5135516 w 5135516"/>
              <a:gd name="connsiteY2" fmla="*/ 315379 h 315379"/>
              <a:gd name="connsiteX3" fmla="*/ 0 w 5135516"/>
              <a:gd name="connsiteY3" fmla="*/ 315379 h 315379"/>
              <a:gd name="connsiteX4" fmla="*/ 0 w 5135516"/>
              <a:gd name="connsiteY4" fmla="*/ 0 h 315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5516" h="315379">
                <a:moveTo>
                  <a:pt x="0" y="0"/>
                </a:moveTo>
                <a:lnTo>
                  <a:pt x="5135516" y="0"/>
                </a:lnTo>
                <a:lnTo>
                  <a:pt x="5135516" y="315379"/>
                </a:lnTo>
                <a:lnTo>
                  <a:pt x="0" y="315379"/>
                </a:lnTo>
                <a:lnTo>
                  <a:pt x="0" y="0"/>
                </a:lnTo>
                <a:close/>
              </a:path>
            </a:pathLst>
          </a:custGeom>
          <a:solidFill>
            <a:srgbClr val="39617A"/>
          </a:solidFill>
          <a:ln>
            <a:noFill/>
          </a:ln>
          <a:effectLst/>
        </p:spPr>
        <p:style>
          <a:lnRef idx="0">
            <a:schemeClr val="lt2">
              <a:hueOff val="0"/>
              <a:satOff val="0"/>
              <a:lumOff val="0"/>
              <a:alphaOff val="0"/>
            </a:schemeClr>
          </a:lnRef>
          <a:fillRef idx="3">
            <a:schemeClr val="dk2">
              <a:hueOff val="0"/>
              <a:satOff val="0"/>
              <a:lumOff val="0"/>
              <a:alphaOff val="0"/>
            </a:schemeClr>
          </a:fillRef>
          <a:effectRef idx="2">
            <a:schemeClr val="dk2">
              <a:hueOff val="0"/>
              <a:satOff val="0"/>
              <a:lumOff val="0"/>
              <a:alphaOff val="0"/>
            </a:schemeClr>
          </a:effectRef>
          <a:fontRef idx="minor">
            <a:schemeClr val="lt1"/>
          </a:fontRef>
        </p:style>
        <p:txBody>
          <a:bodyPr spcFirstLastPara="0" vert="horz" wrap="square" lIns="250333" tIns="38100" rIns="38100" bIns="38100" numCol="1" spcCol="1270" anchor="ctr" anchorCtr="0">
            <a:noAutofit/>
          </a:bodyPr>
          <a:lstStyle/>
          <a:p>
            <a:pPr marL="0" lvl="0" indent="0" algn="ctr" defTabSz="666750" rtl="0">
              <a:lnSpc>
                <a:spcPct val="90000"/>
              </a:lnSpc>
              <a:spcBef>
                <a:spcPct val="0"/>
              </a:spcBef>
              <a:spcAft>
                <a:spcPct val="35000"/>
              </a:spcAft>
              <a:buNone/>
            </a:pPr>
            <a:r>
              <a:rPr lang="en-US" sz="1400" b="0" i="0" u="none" kern="1200" dirty="0">
                <a:latin typeface="Tahoma" panose="020B0604030504040204" pitchFamily="34" charset="0"/>
                <a:ea typeface="Tahoma" panose="020B0604030504040204" pitchFamily="34" charset="0"/>
                <a:cs typeface="Tahoma" panose="020B0604030504040204" pitchFamily="34" charset="0"/>
              </a:rPr>
              <a:t>Approve/Reject the change</a:t>
            </a:r>
          </a:p>
        </p:txBody>
      </p:sp>
      <p:sp>
        <p:nvSpPr>
          <p:cNvPr id="28" name="Freeform: Shape 27">
            <a:extLst>
              <a:ext uri="{FF2B5EF4-FFF2-40B4-BE49-F238E27FC236}">
                <a16:creationId xmlns:a16="http://schemas.microsoft.com/office/drawing/2014/main" id="{4967C8D3-AAFE-4CDB-89DC-3B4A72015CE1}"/>
              </a:ext>
            </a:extLst>
          </p:cNvPr>
          <p:cNvSpPr/>
          <p:nvPr/>
        </p:nvSpPr>
        <p:spPr>
          <a:xfrm>
            <a:off x="3352800" y="4230892"/>
            <a:ext cx="3657600" cy="411480"/>
          </a:xfrm>
          <a:custGeom>
            <a:avLst/>
            <a:gdLst>
              <a:gd name="connsiteX0" fmla="*/ 0 w 5292026"/>
              <a:gd name="connsiteY0" fmla="*/ 0 h 315379"/>
              <a:gd name="connsiteX1" fmla="*/ 5292026 w 5292026"/>
              <a:gd name="connsiteY1" fmla="*/ 0 h 315379"/>
              <a:gd name="connsiteX2" fmla="*/ 5292026 w 5292026"/>
              <a:gd name="connsiteY2" fmla="*/ 315379 h 315379"/>
              <a:gd name="connsiteX3" fmla="*/ 0 w 5292026"/>
              <a:gd name="connsiteY3" fmla="*/ 315379 h 315379"/>
              <a:gd name="connsiteX4" fmla="*/ 0 w 5292026"/>
              <a:gd name="connsiteY4" fmla="*/ 0 h 315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2026" h="315379">
                <a:moveTo>
                  <a:pt x="0" y="0"/>
                </a:moveTo>
                <a:lnTo>
                  <a:pt x="5292026" y="0"/>
                </a:lnTo>
                <a:lnTo>
                  <a:pt x="5292026" y="315379"/>
                </a:lnTo>
                <a:lnTo>
                  <a:pt x="0" y="315379"/>
                </a:lnTo>
                <a:lnTo>
                  <a:pt x="0" y="0"/>
                </a:lnTo>
                <a:close/>
              </a:path>
            </a:pathLst>
          </a:custGeom>
          <a:solidFill>
            <a:srgbClr val="3B4F60"/>
          </a:solidFill>
          <a:ln>
            <a:noFill/>
          </a:ln>
          <a:effectLst/>
        </p:spPr>
        <p:style>
          <a:lnRef idx="0">
            <a:schemeClr val="lt2">
              <a:hueOff val="0"/>
              <a:satOff val="0"/>
              <a:lumOff val="0"/>
              <a:alphaOff val="0"/>
            </a:schemeClr>
          </a:lnRef>
          <a:fillRef idx="3">
            <a:schemeClr val="dk2">
              <a:hueOff val="0"/>
              <a:satOff val="0"/>
              <a:lumOff val="0"/>
              <a:alphaOff val="0"/>
            </a:schemeClr>
          </a:fillRef>
          <a:effectRef idx="2">
            <a:schemeClr val="dk2">
              <a:hueOff val="0"/>
              <a:satOff val="0"/>
              <a:lumOff val="0"/>
              <a:alphaOff val="0"/>
            </a:schemeClr>
          </a:effectRef>
          <a:fontRef idx="minor">
            <a:schemeClr val="lt1"/>
          </a:fontRef>
        </p:style>
        <p:txBody>
          <a:bodyPr spcFirstLastPara="0" vert="horz" wrap="square" lIns="250333" tIns="38100" rIns="38100" bIns="38100" numCol="1" spcCol="1270" anchor="ctr" anchorCtr="0">
            <a:noAutofit/>
          </a:bodyPr>
          <a:lstStyle/>
          <a:p>
            <a:pPr marL="0" lvl="0" indent="0" algn="ctr" defTabSz="666750" rtl="0">
              <a:lnSpc>
                <a:spcPct val="90000"/>
              </a:lnSpc>
              <a:spcBef>
                <a:spcPct val="0"/>
              </a:spcBef>
              <a:spcAft>
                <a:spcPct val="35000"/>
              </a:spcAft>
              <a:buNone/>
            </a:pPr>
            <a:r>
              <a:rPr lang="en-US" sz="1400" b="0" i="0" u="none" kern="1200" dirty="0">
                <a:latin typeface="Tahoma" panose="020B0604030504040204" pitchFamily="34" charset="0"/>
                <a:ea typeface="Tahoma" panose="020B0604030504040204" pitchFamily="34" charset="0"/>
                <a:cs typeface="Tahoma" panose="020B0604030504040204" pitchFamily="34" charset="0"/>
              </a:rPr>
              <a:t>Execute change</a:t>
            </a:r>
          </a:p>
        </p:txBody>
      </p:sp>
      <p:sp>
        <p:nvSpPr>
          <p:cNvPr id="30" name="Freeform: Shape 29">
            <a:extLst>
              <a:ext uri="{FF2B5EF4-FFF2-40B4-BE49-F238E27FC236}">
                <a16:creationId xmlns:a16="http://schemas.microsoft.com/office/drawing/2014/main" id="{E5D8F15E-65E4-4FC5-B476-AC483EABF614}"/>
              </a:ext>
            </a:extLst>
          </p:cNvPr>
          <p:cNvSpPr/>
          <p:nvPr/>
        </p:nvSpPr>
        <p:spPr>
          <a:xfrm>
            <a:off x="3352800" y="4704239"/>
            <a:ext cx="3657600" cy="411480"/>
          </a:xfrm>
          <a:custGeom>
            <a:avLst/>
            <a:gdLst>
              <a:gd name="connsiteX0" fmla="*/ 0 w 5577630"/>
              <a:gd name="connsiteY0" fmla="*/ 0 h 315379"/>
              <a:gd name="connsiteX1" fmla="*/ 5577630 w 5577630"/>
              <a:gd name="connsiteY1" fmla="*/ 0 h 315379"/>
              <a:gd name="connsiteX2" fmla="*/ 5577630 w 5577630"/>
              <a:gd name="connsiteY2" fmla="*/ 315379 h 315379"/>
              <a:gd name="connsiteX3" fmla="*/ 0 w 5577630"/>
              <a:gd name="connsiteY3" fmla="*/ 315379 h 315379"/>
              <a:gd name="connsiteX4" fmla="*/ 0 w 5577630"/>
              <a:gd name="connsiteY4" fmla="*/ 0 h 315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77630" h="315379">
                <a:moveTo>
                  <a:pt x="0" y="0"/>
                </a:moveTo>
                <a:lnTo>
                  <a:pt x="5577630" y="0"/>
                </a:lnTo>
                <a:lnTo>
                  <a:pt x="5577630" y="315379"/>
                </a:lnTo>
                <a:lnTo>
                  <a:pt x="0" y="315379"/>
                </a:lnTo>
                <a:lnTo>
                  <a:pt x="0" y="0"/>
                </a:lnTo>
                <a:close/>
              </a:path>
            </a:pathLst>
          </a:custGeom>
          <a:solidFill>
            <a:srgbClr val="3C4855"/>
          </a:solidFill>
          <a:ln>
            <a:noFill/>
          </a:ln>
          <a:effectLst/>
        </p:spPr>
        <p:style>
          <a:lnRef idx="0">
            <a:schemeClr val="lt2">
              <a:hueOff val="0"/>
              <a:satOff val="0"/>
              <a:lumOff val="0"/>
              <a:alphaOff val="0"/>
            </a:schemeClr>
          </a:lnRef>
          <a:fillRef idx="3">
            <a:schemeClr val="dk2">
              <a:hueOff val="0"/>
              <a:satOff val="0"/>
              <a:lumOff val="0"/>
              <a:alphaOff val="0"/>
            </a:schemeClr>
          </a:fillRef>
          <a:effectRef idx="2">
            <a:schemeClr val="dk2">
              <a:hueOff val="0"/>
              <a:satOff val="0"/>
              <a:lumOff val="0"/>
              <a:alphaOff val="0"/>
            </a:schemeClr>
          </a:effectRef>
          <a:fontRef idx="minor">
            <a:schemeClr val="lt1"/>
          </a:fontRef>
        </p:style>
        <p:txBody>
          <a:bodyPr spcFirstLastPara="0" vert="horz" wrap="square" lIns="250333" tIns="38100" rIns="38100" bIns="38100" numCol="1" spcCol="1270" anchor="ctr" anchorCtr="0">
            <a:noAutofit/>
          </a:bodyPr>
          <a:lstStyle/>
          <a:p>
            <a:pPr marL="0" lvl="0" indent="0" algn="ctr" defTabSz="666750" rtl="0">
              <a:lnSpc>
                <a:spcPct val="90000"/>
              </a:lnSpc>
              <a:spcBef>
                <a:spcPct val="0"/>
              </a:spcBef>
              <a:spcAft>
                <a:spcPct val="35000"/>
              </a:spcAft>
              <a:buNone/>
            </a:pPr>
            <a:r>
              <a:rPr lang="en-US" sz="1400" b="0" i="0" u="none" kern="1200" dirty="0">
                <a:latin typeface="Tahoma" panose="020B0604030504040204" pitchFamily="34" charset="0"/>
                <a:ea typeface="Tahoma" panose="020B0604030504040204" pitchFamily="34" charset="0"/>
                <a:cs typeface="Tahoma" panose="020B0604030504040204" pitchFamily="34" charset="0"/>
              </a:rPr>
              <a:t>Release &amp; close the change request</a:t>
            </a:r>
          </a:p>
        </p:txBody>
      </p:sp>
      <p:sp>
        <p:nvSpPr>
          <p:cNvPr id="7" name="Content Placeholder 2">
            <a:extLst>
              <a:ext uri="{FF2B5EF4-FFF2-40B4-BE49-F238E27FC236}">
                <a16:creationId xmlns:a16="http://schemas.microsoft.com/office/drawing/2014/main" id="{692655F0-9E3E-4CA2-B230-EB5D4E281F59}"/>
              </a:ext>
            </a:extLst>
          </p:cNvPr>
          <p:cNvSpPr txBox="1">
            <a:spLocks/>
          </p:cNvSpPr>
          <p:nvPr/>
        </p:nvSpPr>
        <p:spPr>
          <a:xfrm>
            <a:off x="675278" y="696119"/>
            <a:ext cx="6106522" cy="457200"/>
          </a:xfrm>
          <a:prstGeom prst="rect">
            <a:avLst/>
          </a:prstGeom>
        </p:spPr>
        <p:txBody>
          <a:bodyPr lIns="100557" tIns="50278" rIns="100557" bIns="50278"/>
          <a:lstStyle>
            <a:lvl1pPr marL="377087" indent="-377087" algn="l" defTabSz="1005566" rtl="0" eaLnBrk="1" latinLnBrk="0" hangingPunct="1">
              <a:spcBef>
                <a:spcPct val="20000"/>
              </a:spcBef>
              <a:buFont typeface="Arial" panose="020B0604020202020204" pitchFamily="34" charset="0"/>
              <a:buChar char="•"/>
              <a:defRPr sz="3500" kern="1200">
                <a:solidFill>
                  <a:schemeClr val="tx1"/>
                </a:solidFill>
                <a:latin typeface="+mn-lt"/>
                <a:ea typeface="+mn-ea"/>
                <a:cs typeface="+mn-cs"/>
              </a:defRPr>
            </a:lvl1pPr>
            <a:lvl2pPr marL="817022" indent="-314239" algn="l" defTabSz="1005566" rtl="0" eaLnBrk="1" latinLnBrk="0" hangingPunct="1">
              <a:spcBef>
                <a:spcPct val="20000"/>
              </a:spcBef>
              <a:buFont typeface="Arial" panose="020B0604020202020204" pitchFamily="34" charset="0"/>
              <a:buChar char="–"/>
              <a:defRPr sz="3100" kern="1200">
                <a:solidFill>
                  <a:schemeClr val="tx1"/>
                </a:solidFill>
                <a:latin typeface="+mn-lt"/>
                <a:ea typeface="+mn-ea"/>
                <a:cs typeface="+mn-cs"/>
              </a:defRPr>
            </a:lvl2pPr>
            <a:lvl3pPr marL="1256957" indent="-251391" algn="l" defTabSz="1005566" rtl="0" eaLnBrk="1" latinLnBrk="0" hangingPunct="1">
              <a:spcBef>
                <a:spcPct val="20000"/>
              </a:spcBef>
              <a:buFont typeface="Arial" panose="020B0604020202020204" pitchFamily="34" charset="0"/>
              <a:buChar char="•"/>
              <a:defRPr sz="2600" kern="1200">
                <a:solidFill>
                  <a:schemeClr val="tx1"/>
                </a:solidFill>
                <a:latin typeface="+mn-lt"/>
                <a:ea typeface="+mn-ea"/>
                <a:cs typeface="+mn-cs"/>
              </a:defRPr>
            </a:lvl3pPr>
            <a:lvl4pPr marL="1759740"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4pPr>
            <a:lvl5pPr marL="2262523"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5pPr>
            <a:lvl6pPr marL="2765306"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6pPr>
            <a:lvl7pPr marL="3268088"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7pPr>
            <a:lvl8pPr marL="3770871"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8pPr>
            <a:lvl9pPr marL="4273654"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1800" b="1" dirty="0">
                <a:solidFill>
                  <a:srgbClr val="2B3B4B"/>
                </a:solidFill>
                <a:latin typeface="Tahoma" panose="020B0604030504040204" pitchFamily="34" charset="0"/>
                <a:ea typeface="Tahoma" panose="020B0604030504040204" pitchFamily="34" charset="0"/>
                <a:cs typeface="Tahoma" panose="020B0604030504040204" pitchFamily="34" charset="0"/>
              </a:rPr>
              <a:t>Project Management</a:t>
            </a:r>
          </a:p>
        </p:txBody>
      </p:sp>
      <p:sp>
        <p:nvSpPr>
          <p:cNvPr id="8" name="Title 8">
            <a:extLst>
              <a:ext uri="{FF2B5EF4-FFF2-40B4-BE49-F238E27FC236}">
                <a16:creationId xmlns:a16="http://schemas.microsoft.com/office/drawing/2014/main" id="{060858EB-2986-4BB6-A208-9B5972CC0C75}"/>
              </a:ext>
            </a:extLst>
          </p:cNvPr>
          <p:cNvSpPr txBox="1">
            <a:spLocks/>
          </p:cNvSpPr>
          <p:nvPr/>
        </p:nvSpPr>
        <p:spPr>
          <a:xfrm>
            <a:off x="699858" y="1305718"/>
            <a:ext cx="4634141" cy="381001"/>
          </a:xfrm>
          <a:prstGeom prst="rect">
            <a:avLst/>
          </a:prstGeom>
        </p:spPr>
        <p:txBody>
          <a:bodyPr lIns="100557" tIns="50278" rIns="100557" bIns="50278" anchor="t">
            <a:noAutofit/>
          </a:bodyPr>
          <a:lstStyle>
            <a:lvl1pPr algn="ctr" defTabSz="1005566" rtl="0" eaLnBrk="1" latinLnBrk="0" hangingPunct="1">
              <a:spcBef>
                <a:spcPct val="0"/>
              </a:spcBef>
              <a:buNone/>
              <a:defRPr sz="4800" kern="1200">
                <a:solidFill>
                  <a:schemeClr val="tx1"/>
                </a:solidFill>
                <a:latin typeface="+mj-lt"/>
                <a:ea typeface="+mj-ea"/>
                <a:cs typeface="+mj-cs"/>
              </a:defRPr>
            </a:lvl1pPr>
          </a:lstStyle>
          <a:p>
            <a:pPr algn="l">
              <a:spcAft>
                <a:spcPts val="1200"/>
              </a:spcAft>
              <a:defRPr/>
            </a:pPr>
            <a:r>
              <a:rPr lang="en-US" sz="1600" b="1" dirty="0">
                <a:solidFill>
                  <a:srgbClr val="00B0F0"/>
                </a:solidFill>
                <a:latin typeface="Tahoma" panose="020B0604030504040204" pitchFamily="34" charset="0"/>
                <a:ea typeface="Tahoma" panose="020B0604030504040204" pitchFamily="34" charset="0"/>
                <a:cs typeface="Tahoma" panose="020B0604030504040204" pitchFamily="34" charset="0"/>
              </a:rPr>
              <a:t>Change Management</a:t>
            </a:r>
          </a:p>
        </p:txBody>
      </p:sp>
      <p:sp>
        <p:nvSpPr>
          <p:cNvPr id="13" name="Rectangle 12">
            <a:extLst>
              <a:ext uri="{FF2B5EF4-FFF2-40B4-BE49-F238E27FC236}">
                <a16:creationId xmlns:a16="http://schemas.microsoft.com/office/drawing/2014/main" id="{87BC5E41-B1A8-455B-84D8-1DEC2755CFC1}"/>
              </a:ext>
            </a:extLst>
          </p:cNvPr>
          <p:cNvSpPr/>
          <p:nvPr/>
        </p:nvSpPr>
        <p:spPr>
          <a:xfrm>
            <a:off x="-304800" y="2385532"/>
            <a:ext cx="131866" cy="131866"/>
          </a:xfrm>
          <a:prstGeom prst="rect">
            <a:avLst/>
          </a:prstGeom>
          <a:solidFill>
            <a:srgbClr val="3789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2651146-2D33-4E63-BCE0-4A0A227EB2F1}"/>
              </a:ext>
            </a:extLst>
          </p:cNvPr>
          <p:cNvSpPr/>
          <p:nvPr/>
        </p:nvSpPr>
        <p:spPr>
          <a:xfrm>
            <a:off x="-304800" y="2632558"/>
            <a:ext cx="131866" cy="131866"/>
          </a:xfrm>
          <a:prstGeom prst="rect">
            <a:avLst/>
          </a:prstGeom>
          <a:solidFill>
            <a:srgbClr val="3874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D0974677-BDEA-4899-9005-C177347A0E96}"/>
              </a:ext>
            </a:extLst>
          </p:cNvPr>
          <p:cNvSpPr/>
          <p:nvPr/>
        </p:nvSpPr>
        <p:spPr>
          <a:xfrm>
            <a:off x="-304800" y="2858613"/>
            <a:ext cx="131866" cy="131866"/>
          </a:xfrm>
          <a:prstGeom prst="rect">
            <a:avLst/>
          </a:prstGeom>
          <a:solidFill>
            <a:srgbClr val="396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DF124CC-E172-440A-AD57-873AE66B98F8}"/>
              </a:ext>
            </a:extLst>
          </p:cNvPr>
          <p:cNvSpPr/>
          <p:nvPr/>
        </p:nvSpPr>
        <p:spPr>
          <a:xfrm>
            <a:off x="-304800" y="3084669"/>
            <a:ext cx="131866" cy="131866"/>
          </a:xfrm>
          <a:prstGeom prst="rect">
            <a:avLst/>
          </a:prstGeom>
          <a:solidFill>
            <a:srgbClr val="3B4F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D332FED7-445F-4E8C-9D28-9517CF382F30}"/>
              </a:ext>
            </a:extLst>
          </p:cNvPr>
          <p:cNvSpPr/>
          <p:nvPr/>
        </p:nvSpPr>
        <p:spPr>
          <a:xfrm>
            <a:off x="-304800" y="3318011"/>
            <a:ext cx="131866" cy="131866"/>
          </a:xfrm>
          <a:prstGeom prst="rect">
            <a:avLst/>
          </a:prstGeom>
          <a:solidFill>
            <a:srgbClr val="3C48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EA54C89B-56E9-4A80-99D7-E9BEFFCE82B5}"/>
              </a:ext>
            </a:extLst>
          </p:cNvPr>
          <p:cNvSpPr/>
          <p:nvPr/>
        </p:nvSpPr>
        <p:spPr>
          <a:xfrm>
            <a:off x="-304800" y="2180447"/>
            <a:ext cx="131866" cy="131866"/>
          </a:xfrm>
          <a:prstGeom prst="rect">
            <a:avLst/>
          </a:prstGeom>
          <a:solidFill>
            <a:srgbClr val="349F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F14E13F8-5E1A-4627-9C7E-09BC0E7C6F93}"/>
              </a:ext>
            </a:extLst>
          </p:cNvPr>
          <p:cNvSpPr/>
          <p:nvPr/>
        </p:nvSpPr>
        <p:spPr>
          <a:xfrm>
            <a:off x="-304800" y="1967887"/>
            <a:ext cx="131866" cy="131866"/>
          </a:xfrm>
          <a:prstGeom prst="rect">
            <a:avLst/>
          </a:prstGeom>
          <a:solidFill>
            <a:srgbClr val="32B9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4AFFC"/>
              </a:solidFill>
            </a:endParaRPr>
          </a:p>
        </p:txBody>
      </p:sp>
    </p:spTree>
    <p:extLst>
      <p:ext uri="{BB962C8B-B14F-4D97-AF65-F5344CB8AC3E}">
        <p14:creationId xmlns:p14="http://schemas.microsoft.com/office/powerpoint/2010/main" val="33886763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A6833D3-0A87-4D23-8199-8FCF8B5CAD9E}"/>
              </a:ext>
            </a:extLst>
          </p:cNvPr>
          <p:cNvSpPr/>
          <p:nvPr/>
        </p:nvSpPr>
        <p:spPr>
          <a:xfrm>
            <a:off x="457200" y="1305719"/>
            <a:ext cx="9143212" cy="361870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4923333F-98C0-469F-8C3A-4EBCC6C70055}"/>
              </a:ext>
            </a:extLst>
          </p:cNvPr>
          <p:cNvSpPr/>
          <p:nvPr/>
        </p:nvSpPr>
        <p:spPr>
          <a:xfrm>
            <a:off x="464826" y="1298174"/>
            <a:ext cx="9127960" cy="457200"/>
          </a:xfrm>
          <a:prstGeom prst="rect">
            <a:avLst/>
          </a:prstGeom>
          <a:solidFill>
            <a:srgbClr val="3C48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latin typeface="Tahoma" panose="020B0604030504040204" pitchFamily="34" charset="0"/>
                <a:ea typeface="Tahoma" panose="020B0604030504040204" pitchFamily="34" charset="0"/>
                <a:cs typeface="Tahoma" panose="020B0604030504040204" pitchFamily="34" charset="0"/>
              </a:rPr>
              <a:t>Causal Analysis &amp; Resolution (Defect Prevention and Root Cause Analysis)</a:t>
            </a:r>
          </a:p>
        </p:txBody>
      </p:sp>
      <p:sp>
        <p:nvSpPr>
          <p:cNvPr id="18" name="Rectangle 17"/>
          <p:cNvSpPr/>
          <p:nvPr/>
        </p:nvSpPr>
        <p:spPr>
          <a:xfrm>
            <a:off x="0" y="735013"/>
            <a:ext cx="675278" cy="265906"/>
          </a:xfrm>
          <a:prstGeom prst="rect">
            <a:avLst/>
          </a:prstGeom>
          <a:solidFill>
            <a:srgbClr val="00B8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Content Placeholder 2">
            <a:extLst>
              <a:ext uri="{FF2B5EF4-FFF2-40B4-BE49-F238E27FC236}">
                <a16:creationId xmlns:a16="http://schemas.microsoft.com/office/drawing/2014/main" id="{5033F942-11CE-4369-BF23-B5C13FCC4F55}"/>
              </a:ext>
            </a:extLst>
          </p:cNvPr>
          <p:cNvSpPr txBox="1">
            <a:spLocks/>
          </p:cNvSpPr>
          <p:nvPr/>
        </p:nvSpPr>
        <p:spPr>
          <a:xfrm>
            <a:off x="675278" y="696119"/>
            <a:ext cx="6106522" cy="457200"/>
          </a:xfrm>
          <a:prstGeom prst="rect">
            <a:avLst/>
          </a:prstGeom>
        </p:spPr>
        <p:txBody>
          <a:bodyPr lIns="100557" tIns="50278" rIns="100557" bIns="50278"/>
          <a:lstStyle>
            <a:lvl1pPr marL="377087" indent="-377087" algn="l" defTabSz="1005566" rtl="0" eaLnBrk="1" latinLnBrk="0" hangingPunct="1">
              <a:spcBef>
                <a:spcPct val="20000"/>
              </a:spcBef>
              <a:buFont typeface="Arial" panose="020B0604020202020204" pitchFamily="34" charset="0"/>
              <a:buChar char="•"/>
              <a:defRPr sz="3500" kern="1200">
                <a:solidFill>
                  <a:schemeClr val="tx1"/>
                </a:solidFill>
                <a:latin typeface="+mn-lt"/>
                <a:ea typeface="+mn-ea"/>
                <a:cs typeface="+mn-cs"/>
              </a:defRPr>
            </a:lvl1pPr>
            <a:lvl2pPr marL="817022" indent="-314239" algn="l" defTabSz="1005566" rtl="0" eaLnBrk="1" latinLnBrk="0" hangingPunct="1">
              <a:spcBef>
                <a:spcPct val="20000"/>
              </a:spcBef>
              <a:buFont typeface="Arial" panose="020B0604020202020204" pitchFamily="34" charset="0"/>
              <a:buChar char="–"/>
              <a:defRPr sz="3100" kern="1200">
                <a:solidFill>
                  <a:schemeClr val="tx1"/>
                </a:solidFill>
                <a:latin typeface="+mn-lt"/>
                <a:ea typeface="+mn-ea"/>
                <a:cs typeface="+mn-cs"/>
              </a:defRPr>
            </a:lvl2pPr>
            <a:lvl3pPr marL="1256957" indent="-251391" algn="l" defTabSz="1005566" rtl="0" eaLnBrk="1" latinLnBrk="0" hangingPunct="1">
              <a:spcBef>
                <a:spcPct val="20000"/>
              </a:spcBef>
              <a:buFont typeface="Arial" panose="020B0604020202020204" pitchFamily="34" charset="0"/>
              <a:buChar char="•"/>
              <a:defRPr sz="2600" kern="1200">
                <a:solidFill>
                  <a:schemeClr val="tx1"/>
                </a:solidFill>
                <a:latin typeface="+mn-lt"/>
                <a:ea typeface="+mn-ea"/>
                <a:cs typeface="+mn-cs"/>
              </a:defRPr>
            </a:lvl3pPr>
            <a:lvl4pPr marL="1759740"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4pPr>
            <a:lvl5pPr marL="2262523"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5pPr>
            <a:lvl6pPr marL="2765306"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6pPr>
            <a:lvl7pPr marL="3268088"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7pPr>
            <a:lvl8pPr marL="3770871"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8pPr>
            <a:lvl9pPr marL="4273654"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1800" b="1" dirty="0">
                <a:solidFill>
                  <a:srgbClr val="2B3B4B"/>
                </a:solidFill>
                <a:latin typeface="Tahoma" panose="020B0604030504040204" pitchFamily="34" charset="0"/>
                <a:ea typeface="Tahoma" panose="020B0604030504040204" pitchFamily="34" charset="0"/>
                <a:cs typeface="Tahoma" panose="020B0604030504040204" pitchFamily="34" charset="0"/>
              </a:rPr>
              <a:t>Project Management</a:t>
            </a:r>
          </a:p>
        </p:txBody>
      </p:sp>
      <p:sp>
        <p:nvSpPr>
          <p:cNvPr id="9" name="Title 8">
            <a:extLst>
              <a:ext uri="{FF2B5EF4-FFF2-40B4-BE49-F238E27FC236}">
                <a16:creationId xmlns:a16="http://schemas.microsoft.com/office/drawing/2014/main" id="{22C063F8-CBA5-40D0-8383-8C946FFEDADA}"/>
              </a:ext>
            </a:extLst>
          </p:cNvPr>
          <p:cNvSpPr txBox="1">
            <a:spLocks/>
          </p:cNvSpPr>
          <p:nvPr/>
        </p:nvSpPr>
        <p:spPr>
          <a:xfrm>
            <a:off x="514208" y="1839117"/>
            <a:ext cx="4286392" cy="2819402"/>
          </a:xfrm>
          <a:prstGeom prst="rect">
            <a:avLst/>
          </a:prstGeom>
        </p:spPr>
        <p:txBody>
          <a:bodyPr lIns="100557" tIns="50278" rIns="100557" bIns="50278" anchor="t">
            <a:noAutofit/>
          </a:bodyPr>
          <a:lstStyle>
            <a:lvl1pPr algn="ctr" defTabSz="1005566" rtl="0" eaLnBrk="1" latinLnBrk="0" hangingPunct="1">
              <a:spcBef>
                <a:spcPct val="0"/>
              </a:spcBef>
              <a:buNone/>
              <a:defRPr sz="4800" kern="1200">
                <a:solidFill>
                  <a:schemeClr val="tx1"/>
                </a:solidFill>
                <a:latin typeface="+mj-lt"/>
                <a:ea typeface="+mj-ea"/>
                <a:cs typeface="+mj-cs"/>
              </a:defRPr>
            </a:lvl1pPr>
          </a:lstStyle>
          <a:p>
            <a:pPr marL="57150" indent="-285750" algn="l">
              <a:spcAft>
                <a:spcPts val="900"/>
              </a:spcAft>
              <a:buSzPct val="100000"/>
              <a:buFont typeface="Arial" panose="020B0604020202020204" pitchFamily="34" charset="0"/>
              <a:buChar char="•"/>
              <a:defRPr/>
            </a:pPr>
            <a:r>
              <a:rPr lang="en-US" sz="1400" dirty="0">
                <a:solidFill>
                  <a:srgbClr val="3B4F60"/>
                </a:solidFill>
                <a:latin typeface="Tahoma" panose="020B0604030504040204" pitchFamily="34" charset="0"/>
                <a:ea typeface="Tahoma" panose="020B0604030504040204" pitchFamily="34" charset="0"/>
                <a:cs typeface="Tahoma" panose="020B0604030504040204" pitchFamily="34" charset="0"/>
              </a:rPr>
              <a:t>Participate in collecting and analyzing the</a:t>
            </a:r>
            <a:br>
              <a:rPr lang="en-US" sz="1400" dirty="0">
                <a:solidFill>
                  <a:srgbClr val="3B4F60"/>
                </a:solidFill>
                <a:latin typeface="Tahoma" panose="020B0604030504040204" pitchFamily="34" charset="0"/>
                <a:ea typeface="Tahoma" panose="020B0604030504040204" pitchFamily="34" charset="0"/>
                <a:cs typeface="Tahoma" panose="020B0604030504040204" pitchFamily="34" charset="0"/>
              </a:rPr>
            </a:br>
            <a:r>
              <a:rPr lang="en-US" sz="1400" dirty="0">
                <a:solidFill>
                  <a:srgbClr val="3B4F60"/>
                </a:solidFill>
                <a:latin typeface="Tahoma" panose="020B0604030504040204" pitchFamily="34" charset="0"/>
                <a:ea typeface="Tahoma" panose="020B0604030504040204" pitchFamily="34" charset="0"/>
                <a:cs typeface="Tahoma" panose="020B0604030504040204" pitchFamily="34" charset="0"/>
              </a:rPr>
              <a:t>    data for causal analysis</a:t>
            </a:r>
          </a:p>
          <a:p>
            <a:pPr marL="57150" indent="-285750" algn="l">
              <a:spcBef>
                <a:spcPts val="0"/>
              </a:spcBef>
              <a:spcAft>
                <a:spcPts val="900"/>
              </a:spcAft>
              <a:buSzPct val="100000"/>
              <a:buFont typeface="Arial" panose="020B0604020202020204" pitchFamily="34" charset="0"/>
              <a:buChar char="•"/>
              <a:defRPr/>
            </a:pPr>
            <a:r>
              <a:rPr lang="en-US" sz="1400" dirty="0">
                <a:solidFill>
                  <a:srgbClr val="3B4F60"/>
                </a:solidFill>
                <a:latin typeface="Tahoma" panose="020B0604030504040204" pitchFamily="34" charset="0"/>
                <a:ea typeface="Tahoma" panose="020B0604030504040204" pitchFamily="34" charset="0"/>
                <a:cs typeface="Tahoma" panose="020B0604030504040204" pitchFamily="34" charset="0"/>
              </a:rPr>
              <a:t>Provide attributes to defects </a:t>
            </a:r>
          </a:p>
          <a:p>
            <a:pPr marL="577850" lvl="1" indent="-288925">
              <a:spcAft>
                <a:spcPts val="900"/>
              </a:spcAft>
              <a:buFont typeface="Arial" panose="020B0604020202020204" pitchFamily="34" charset="0"/>
              <a:buChar char="•"/>
              <a:defRPr/>
            </a:pPr>
            <a:r>
              <a:rPr lang="en-US" sz="1400" dirty="0">
                <a:solidFill>
                  <a:srgbClr val="3B4F60"/>
                </a:solidFill>
                <a:latin typeface="Tahoma" panose="020B0604030504040204" pitchFamily="34" charset="0"/>
                <a:ea typeface="Tahoma" panose="020B0604030504040204" pitchFamily="34" charset="0"/>
                <a:cs typeface="Tahoma" panose="020B0604030504040204" pitchFamily="34" charset="0"/>
              </a:rPr>
              <a:t>Defect type, Defect Introduced at, </a:t>
            </a:r>
            <a:br>
              <a:rPr lang="en-US" sz="1400" dirty="0">
                <a:solidFill>
                  <a:srgbClr val="3B4F60"/>
                </a:solidFill>
                <a:latin typeface="Tahoma" panose="020B0604030504040204" pitchFamily="34" charset="0"/>
                <a:ea typeface="Tahoma" panose="020B0604030504040204" pitchFamily="34" charset="0"/>
                <a:cs typeface="Tahoma" panose="020B0604030504040204" pitchFamily="34" charset="0"/>
              </a:rPr>
            </a:br>
            <a:r>
              <a:rPr lang="en-US" sz="1400" dirty="0">
                <a:solidFill>
                  <a:srgbClr val="3B4F60"/>
                </a:solidFill>
                <a:latin typeface="Tahoma" panose="020B0604030504040204" pitchFamily="34" charset="0"/>
                <a:ea typeface="Tahoma" panose="020B0604030504040204" pitchFamily="34" charset="0"/>
                <a:cs typeface="Tahoma" panose="020B0604030504040204" pitchFamily="34" charset="0"/>
              </a:rPr>
              <a:t>Defect Category, etc.</a:t>
            </a:r>
          </a:p>
          <a:p>
            <a:pPr marL="57150" lvl="0" indent="-285750" algn="l">
              <a:spcAft>
                <a:spcPts val="900"/>
              </a:spcAft>
              <a:buSzPct val="100000"/>
              <a:buFont typeface="Arial" panose="020B0604020202020204" pitchFamily="34" charset="0"/>
              <a:buChar char="•"/>
              <a:defRPr/>
            </a:pPr>
            <a:r>
              <a:rPr lang="en-US" sz="1400" dirty="0">
                <a:solidFill>
                  <a:srgbClr val="3B4F60"/>
                </a:solidFill>
                <a:latin typeface="Tahoma" panose="020B0604030504040204" pitchFamily="34" charset="0"/>
                <a:ea typeface="Tahoma" panose="020B0604030504040204" pitchFamily="34" charset="0"/>
                <a:cs typeface="Tahoma" panose="020B0604030504040204" pitchFamily="34" charset="0"/>
              </a:rPr>
              <a:t>Participate in CAR meetings to conduct</a:t>
            </a:r>
            <a:br>
              <a:rPr lang="en-US" sz="1400" dirty="0">
                <a:solidFill>
                  <a:srgbClr val="3B4F60"/>
                </a:solidFill>
                <a:latin typeface="Tahoma" panose="020B0604030504040204" pitchFamily="34" charset="0"/>
                <a:ea typeface="Tahoma" panose="020B0604030504040204" pitchFamily="34" charset="0"/>
                <a:cs typeface="Tahoma" panose="020B0604030504040204" pitchFamily="34" charset="0"/>
              </a:rPr>
            </a:br>
            <a:r>
              <a:rPr lang="en-US" sz="1400" dirty="0">
                <a:solidFill>
                  <a:srgbClr val="3B4F60"/>
                </a:solidFill>
                <a:latin typeface="Tahoma" panose="020B0604030504040204" pitchFamily="34" charset="0"/>
                <a:ea typeface="Tahoma" panose="020B0604030504040204" pitchFamily="34" charset="0"/>
                <a:cs typeface="Tahoma" panose="020B0604030504040204" pitchFamily="34" charset="0"/>
              </a:rPr>
              <a:t>    root cause analysis</a:t>
            </a:r>
          </a:p>
          <a:p>
            <a:pPr marL="57150" indent="-285750" algn="l">
              <a:spcAft>
                <a:spcPts val="900"/>
              </a:spcAft>
              <a:buSzPct val="100000"/>
              <a:buFont typeface="Arial" panose="020B0604020202020204" pitchFamily="34" charset="0"/>
              <a:buChar char="•"/>
              <a:defRPr/>
            </a:pPr>
            <a:r>
              <a:rPr lang="en-US" sz="1400" dirty="0">
                <a:solidFill>
                  <a:srgbClr val="3B4F60"/>
                </a:solidFill>
                <a:latin typeface="Tahoma" panose="020B0604030504040204" pitchFamily="34" charset="0"/>
                <a:ea typeface="Tahoma" panose="020B0604030504040204" pitchFamily="34" charset="0"/>
                <a:cs typeface="Tahoma" panose="020B0604030504040204" pitchFamily="34" charset="0"/>
              </a:rPr>
              <a:t>Execute the action plan to prevent future   </a:t>
            </a:r>
            <a:br>
              <a:rPr lang="en-US" sz="1400" dirty="0">
                <a:solidFill>
                  <a:srgbClr val="3B4F60"/>
                </a:solidFill>
                <a:latin typeface="Tahoma" panose="020B0604030504040204" pitchFamily="34" charset="0"/>
                <a:ea typeface="Tahoma" panose="020B0604030504040204" pitchFamily="34" charset="0"/>
                <a:cs typeface="Tahoma" panose="020B0604030504040204" pitchFamily="34" charset="0"/>
              </a:rPr>
            </a:br>
            <a:r>
              <a:rPr lang="en-US" sz="1400" dirty="0">
                <a:solidFill>
                  <a:srgbClr val="3B4F60"/>
                </a:solidFill>
                <a:latin typeface="Tahoma" panose="020B0604030504040204" pitchFamily="34" charset="0"/>
                <a:ea typeface="Tahoma" panose="020B0604030504040204" pitchFamily="34" charset="0"/>
                <a:cs typeface="Tahoma" panose="020B0604030504040204" pitchFamily="34" charset="0"/>
              </a:rPr>
              <a:t>    occurrence of similar problems </a:t>
            </a:r>
          </a:p>
          <a:p>
            <a:pPr marL="57150" lvl="0" indent="-285750" algn="l">
              <a:spcBef>
                <a:spcPts val="0"/>
              </a:spcBef>
              <a:spcAft>
                <a:spcPts val="900"/>
              </a:spcAft>
              <a:buSzPct val="100000"/>
              <a:buFont typeface="Arial" panose="020B0604020202020204" pitchFamily="34" charset="0"/>
              <a:buChar char="•"/>
              <a:defRPr/>
            </a:pPr>
            <a:r>
              <a:rPr lang="en-US" sz="1400" dirty="0">
                <a:solidFill>
                  <a:srgbClr val="3B4F60"/>
                </a:solidFill>
                <a:latin typeface="Tahoma" panose="020B0604030504040204" pitchFamily="34" charset="0"/>
                <a:ea typeface="Tahoma" panose="020B0604030504040204" pitchFamily="34" charset="0"/>
                <a:cs typeface="Tahoma" panose="020B0604030504040204" pitchFamily="34" charset="0"/>
              </a:rPr>
              <a:t>Identify and document the impacted change</a:t>
            </a:r>
          </a:p>
        </p:txBody>
      </p:sp>
      <p:pic>
        <p:nvPicPr>
          <p:cNvPr id="3" name="Picture 2">
            <a:extLst>
              <a:ext uri="{FF2B5EF4-FFF2-40B4-BE49-F238E27FC236}">
                <a16:creationId xmlns:a16="http://schemas.microsoft.com/office/drawing/2014/main" id="{5618A8C7-D2D3-4407-A32F-A524AEDE4910}"/>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5105400" y="1750299"/>
            <a:ext cx="4482136" cy="3177442"/>
          </a:xfrm>
          <a:prstGeom prst="rect">
            <a:avLst/>
          </a:prstGeom>
        </p:spPr>
      </p:pic>
    </p:spTree>
    <p:extLst>
      <p:ext uri="{BB962C8B-B14F-4D97-AF65-F5344CB8AC3E}">
        <p14:creationId xmlns:p14="http://schemas.microsoft.com/office/powerpoint/2010/main" val="23685057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4EA247C-0C6E-435C-8279-384A5EB9A82F}"/>
              </a:ext>
            </a:extLst>
          </p:cNvPr>
          <p:cNvSpPr/>
          <p:nvPr/>
        </p:nvSpPr>
        <p:spPr>
          <a:xfrm>
            <a:off x="457200" y="1305720"/>
            <a:ext cx="3352800" cy="190499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0" y="735013"/>
            <a:ext cx="675278" cy="265906"/>
          </a:xfrm>
          <a:prstGeom prst="rect">
            <a:avLst/>
          </a:prstGeom>
          <a:solidFill>
            <a:srgbClr val="00B8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itle 8">
            <a:extLst>
              <a:ext uri="{FF2B5EF4-FFF2-40B4-BE49-F238E27FC236}">
                <a16:creationId xmlns:a16="http://schemas.microsoft.com/office/drawing/2014/main" id="{CBF7AE55-5F2C-4153-8431-ABB73934AC4B}"/>
              </a:ext>
            </a:extLst>
          </p:cNvPr>
          <p:cNvSpPr txBox="1">
            <a:spLocks/>
          </p:cNvSpPr>
          <p:nvPr/>
        </p:nvSpPr>
        <p:spPr>
          <a:xfrm>
            <a:off x="533400" y="1534319"/>
            <a:ext cx="3124200" cy="1524001"/>
          </a:xfrm>
          <a:prstGeom prst="rect">
            <a:avLst/>
          </a:prstGeom>
        </p:spPr>
        <p:txBody>
          <a:bodyPr lIns="100557" tIns="50278" rIns="100557" bIns="50278" anchor="t">
            <a:noAutofit/>
          </a:bodyPr>
          <a:lstStyle>
            <a:lvl1pPr algn="ctr" defTabSz="1005566" rtl="0" eaLnBrk="1" latinLnBrk="0" hangingPunct="1">
              <a:spcBef>
                <a:spcPct val="0"/>
              </a:spcBef>
              <a:buNone/>
              <a:defRPr sz="4800" kern="1200">
                <a:solidFill>
                  <a:schemeClr val="tx1"/>
                </a:solidFill>
                <a:latin typeface="+mj-lt"/>
                <a:ea typeface="+mj-ea"/>
                <a:cs typeface="+mj-cs"/>
              </a:defRPr>
            </a:lvl1pPr>
          </a:lstStyle>
          <a:p>
            <a:pPr marL="171450" indent="-171450" algn="l">
              <a:spcBef>
                <a:spcPts val="0"/>
              </a:spcBef>
              <a:spcAft>
                <a:spcPts val="1200"/>
              </a:spcAft>
              <a:buSzPct val="100000"/>
              <a:buFont typeface="Arial" panose="020B0604020202020204" pitchFamily="34" charset="0"/>
              <a:buChar char="•"/>
              <a:defRPr/>
            </a:pPr>
            <a:r>
              <a:rPr lang="en-US" sz="1200" dirty="0">
                <a:solidFill>
                  <a:srgbClr val="3B4F60"/>
                </a:solidFill>
                <a:latin typeface="Tahoma" panose="020B0604030504040204" pitchFamily="34" charset="0"/>
                <a:ea typeface="Tahoma" panose="020B0604030504040204" pitchFamily="34" charset="0"/>
                <a:cs typeface="Tahoma" panose="020B0604030504040204" pitchFamily="34" charset="0"/>
              </a:rPr>
              <a:t>A tool to determine the “vital few” out of the “trivial many” possible causes to a given problem</a:t>
            </a:r>
          </a:p>
          <a:p>
            <a:pPr marL="171450" indent="-171450" algn="l">
              <a:spcBef>
                <a:spcPts val="0"/>
              </a:spcBef>
              <a:spcAft>
                <a:spcPts val="1200"/>
              </a:spcAft>
              <a:buSzPct val="100000"/>
              <a:buFont typeface="Arial" panose="020B0604020202020204" pitchFamily="34" charset="0"/>
              <a:buChar char="•"/>
              <a:defRPr/>
            </a:pPr>
            <a:r>
              <a:rPr lang="en-US" sz="1200" dirty="0">
                <a:solidFill>
                  <a:srgbClr val="3B4F60"/>
                </a:solidFill>
                <a:latin typeface="Tahoma" panose="020B0604030504040204" pitchFamily="34" charset="0"/>
                <a:ea typeface="Tahoma" panose="020B0604030504040204" pitchFamily="34" charset="0"/>
                <a:cs typeface="Tahoma" panose="020B0604030504040204" pitchFamily="34" charset="0"/>
              </a:rPr>
              <a:t>80-20 rule – “20% of the causes account for 80% of the problems”</a:t>
            </a:r>
          </a:p>
        </p:txBody>
      </p:sp>
      <p:sp>
        <p:nvSpPr>
          <p:cNvPr id="11" name="Content Placeholder 2">
            <a:extLst>
              <a:ext uri="{FF2B5EF4-FFF2-40B4-BE49-F238E27FC236}">
                <a16:creationId xmlns:a16="http://schemas.microsoft.com/office/drawing/2014/main" id="{C38C9A15-5EA1-4E2D-B76E-77F00B70780B}"/>
              </a:ext>
            </a:extLst>
          </p:cNvPr>
          <p:cNvSpPr txBox="1">
            <a:spLocks/>
          </p:cNvSpPr>
          <p:nvPr/>
        </p:nvSpPr>
        <p:spPr>
          <a:xfrm>
            <a:off x="675278" y="696119"/>
            <a:ext cx="6106522" cy="457200"/>
          </a:xfrm>
          <a:prstGeom prst="rect">
            <a:avLst/>
          </a:prstGeom>
        </p:spPr>
        <p:txBody>
          <a:bodyPr lIns="100557" tIns="50278" rIns="100557" bIns="50278"/>
          <a:lstStyle>
            <a:lvl1pPr marL="377087" indent="-377087" algn="l" defTabSz="1005566" rtl="0" eaLnBrk="1" latinLnBrk="0" hangingPunct="1">
              <a:spcBef>
                <a:spcPct val="20000"/>
              </a:spcBef>
              <a:buFont typeface="Arial" panose="020B0604020202020204" pitchFamily="34" charset="0"/>
              <a:buChar char="•"/>
              <a:defRPr sz="3500" kern="1200">
                <a:solidFill>
                  <a:schemeClr val="tx1"/>
                </a:solidFill>
                <a:latin typeface="+mn-lt"/>
                <a:ea typeface="+mn-ea"/>
                <a:cs typeface="+mn-cs"/>
              </a:defRPr>
            </a:lvl1pPr>
            <a:lvl2pPr marL="817022" indent="-314239" algn="l" defTabSz="1005566" rtl="0" eaLnBrk="1" latinLnBrk="0" hangingPunct="1">
              <a:spcBef>
                <a:spcPct val="20000"/>
              </a:spcBef>
              <a:buFont typeface="Arial" panose="020B0604020202020204" pitchFamily="34" charset="0"/>
              <a:buChar char="–"/>
              <a:defRPr sz="3100" kern="1200">
                <a:solidFill>
                  <a:schemeClr val="tx1"/>
                </a:solidFill>
                <a:latin typeface="+mn-lt"/>
                <a:ea typeface="+mn-ea"/>
                <a:cs typeface="+mn-cs"/>
              </a:defRPr>
            </a:lvl2pPr>
            <a:lvl3pPr marL="1256957" indent="-251391" algn="l" defTabSz="1005566" rtl="0" eaLnBrk="1" latinLnBrk="0" hangingPunct="1">
              <a:spcBef>
                <a:spcPct val="20000"/>
              </a:spcBef>
              <a:buFont typeface="Arial" panose="020B0604020202020204" pitchFamily="34" charset="0"/>
              <a:buChar char="•"/>
              <a:defRPr sz="2600" kern="1200">
                <a:solidFill>
                  <a:schemeClr val="tx1"/>
                </a:solidFill>
                <a:latin typeface="+mn-lt"/>
                <a:ea typeface="+mn-ea"/>
                <a:cs typeface="+mn-cs"/>
              </a:defRPr>
            </a:lvl3pPr>
            <a:lvl4pPr marL="1759740"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4pPr>
            <a:lvl5pPr marL="2262523"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5pPr>
            <a:lvl6pPr marL="2765306"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6pPr>
            <a:lvl7pPr marL="3268088"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7pPr>
            <a:lvl8pPr marL="3770871"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8pPr>
            <a:lvl9pPr marL="4273654"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1800" b="1" dirty="0">
                <a:solidFill>
                  <a:srgbClr val="2B3B4B"/>
                </a:solidFill>
                <a:latin typeface="Tahoma" panose="020B0604030504040204" pitchFamily="34" charset="0"/>
                <a:ea typeface="Tahoma" panose="020B0604030504040204" pitchFamily="34" charset="0"/>
                <a:cs typeface="Tahoma" panose="020B0604030504040204" pitchFamily="34" charset="0"/>
              </a:rPr>
              <a:t>Techniques for CAR - Pareto Analysis</a:t>
            </a:r>
          </a:p>
        </p:txBody>
      </p:sp>
      <p:grpSp>
        <p:nvGrpSpPr>
          <p:cNvPr id="23" name="Group 22">
            <a:extLst>
              <a:ext uri="{FF2B5EF4-FFF2-40B4-BE49-F238E27FC236}">
                <a16:creationId xmlns:a16="http://schemas.microsoft.com/office/drawing/2014/main" id="{1FFCAF0F-49F1-483D-8A2F-85925D18BA51}"/>
              </a:ext>
            </a:extLst>
          </p:cNvPr>
          <p:cNvGrpSpPr/>
          <p:nvPr/>
        </p:nvGrpSpPr>
        <p:grpSpPr>
          <a:xfrm>
            <a:off x="4023038" y="1305720"/>
            <a:ext cx="5605410" cy="3809999"/>
            <a:chOff x="4023038" y="1305720"/>
            <a:chExt cx="5605410" cy="3809999"/>
          </a:xfrm>
        </p:grpSpPr>
        <p:pic>
          <p:nvPicPr>
            <p:cNvPr id="24" name="Picture 23">
              <a:extLst>
                <a:ext uri="{FF2B5EF4-FFF2-40B4-BE49-F238E27FC236}">
                  <a16:creationId xmlns:a16="http://schemas.microsoft.com/office/drawing/2014/main" id="{6C06F206-B534-4CED-B839-B08AE914EA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23038" y="1305720"/>
              <a:ext cx="5605410" cy="3404283"/>
            </a:xfrm>
            <a:prstGeom prst="rect">
              <a:avLst/>
            </a:prstGeom>
          </p:spPr>
        </p:pic>
        <p:cxnSp>
          <p:nvCxnSpPr>
            <p:cNvPr id="25" name="Elbow Connector 7">
              <a:extLst>
                <a:ext uri="{FF2B5EF4-FFF2-40B4-BE49-F238E27FC236}">
                  <a16:creationId xmlns:a16="http://schemas.microsoft.com/office/drawing/2014/main" id="{02C782C5-8F2B-4CF5-BCA8-D284C8E2F5CC}"/>
                </a:ext>
              </a:extLst>
            </p:cNvPr>
            <p:cNvCxnSpPr>
              <a:cxnSpLocks/>
              <a:stCxn id="26" idx="0"/>
            </p:cNvCxnSpPr>
            <p:nvPr/>
          </p:nvCxnSpPr>
          <p:spPr>
            <a:xfrm rot="16200000" flipV="1">
              <a:off x="7988644" y="3780714"/>
              <a:ext cx="786715" cy="1273695"/>
            </a:xfrm>
            <a:prstGeom prst="bentConnector2">
              <a:avLst/>
            </a:prstGeom>
            <a:ln w="25400">
              <a:solidFill>
                <a:schemeClr val="accent2"/>
              </a:solidFill>
              <a:tailEnd type="arrow"/>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6E71C5A7-881D-4418-8425-618E6B3E7B58}"/>
                </a:ext>
              </a:extLst>
            </p:cNvPr>
            <p:cNvSpPr/>
            <p:nvPr/>
          </p:nvSpPr>
          <p:spPr>
            <a:xfrm>
              <a:off x="8409248" y="4810919"/>
              <a:ext cx="1219200" cy="3048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latin typeface="Tahoma" panose="020B0604030504040204" pitchFamily="34" charset="0"/>
                  <a:ea typeface="Tahoma" panose="020B0604030504040204" pitchFamily="34" charset="0"/>
                  <a:cs typeface="Tahoma" panose="020B0604030504040204" pitchFamily="34" charset="0"/>
                </a:rPr>
                <a:t>Possible Causes</a:t>
              </a:r>
              <a:endParaRPr lang="en-US" sz="1100" dirty="0"/>
            </a:p>
          </p:txBody>
        </p:sp>
      </p:grpSp>
    </p:spTree>
    <p:extLst>
      <p:ext uri="{BB962C8B-B14F-4D97-AF65-F5344CB8AC3E}">
        <p14:creationId xmlns:p14="http://schemas.microsoft.com/office/powerpoint/2010/main" val="2174599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left)">
                                      <p:cBhvr>
                                        <p:cTn id="7" dur="75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4EA247C-0C6E-435C-8279-384A5EB9A82F}"/>
              </a:ext>
            </a:extLst>
          </p:cNvPr>
          <p:cNvSpPr/>
          <p:nvPr/>
        </p:nvSpPr>
        <p:spPr>
          <a:xfrm>
            <a:off x="457200" y="1305720"/>
            <a:ext cx="3352800" cy="236370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0" y="735013"/>
            <a:ext cx="675278" cy="265906"/>
          </a:xfrm>
          <a:prstGeom prst="rect">
            <a:avLst/>
          </a:prstGeom>
          <a:solidFill>
            <a:srgbClr val="00B8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itle 8">
            <a:extLst>
              <a:ext uri="{FF2B5EF4-FFF2-40B4-BE49-F238E27FC236}">
                <a16:creationId xmlns:a16="http://schemas.microsoft.com/office/drawing/2014/main" id="{CBF7AE55-5F2C-4153-8431-ABB73934AC4B}"/>
              </a:ext>
            </a:extLst>
          </p:cNvPr>
          <p:cNvSpPr txBox="1">
            <a:spLocks/>
          </p:cNvSpPr>
          <p:nvPr/>
        </p:nvSpPr>
        <p:spPr>
          <a:xfrm>
            <a:off x="533400" y="1534319"/>
            <a:ext cx="3124200" cy="2135110"/>
          </a:xfrm>
          <a:prstGeom prst="rect">
            <a:avLst/>
          </a:prstGeom>
        </p:spPr>
        <p:txBody>
          <a:bodyPr lIns="100557" tIns="50278" rIns="100557" bIns="50278" anchor="t">
            <a:noAutofit/>
          </a:bodyPr>
          <a:lstStyle>
            <a:lvl1pPr algn="ctr" defTabSz="1005566" rtl="0" eaLnBrk="1" latinLnBrk="0" hangingPunct="1">
              <a:spcBef>
                <a:spcPct val="0"/>
              </a:spcBef>
              <a:buNone/>
              <a:defRPr sz="4800" kern="1200">
                <a:solidFill>
                  <a:schemeClr val="tx1"/>
                </a:solidFill>
                <a:latin typeface="+mj-lt"/>
                <a:ea typeface="+mj-ea"/>
                <a:cs typeface="+mj-cs"/>
              </a:defRPr>
            </a:lvl1pPr>
          </a:lstStyle>
          <a:p>
            <a:pPr marL="171450" indent="-171450" algn="l">
              <a:spcBef>
                <a:spcPts val="0"/>
              </a:spcBef>
              <a:spcAft>
                <a:spcPts val="1200"/>
              </a:spcAft>
              <a:buSzPct val="100000"/>
              <a:buFont typeface="Arial" panose="020B0604020202020204" pitchFamily="34" charset="0"/>
              <a:buChar char="•"/>
              <a:defRPr/>
            </a:pPr>
            <a:r>
              <a:rPr lang="en-US" sz="1200" dirty="0">
                <a:solidFill>
                  <a:srgbClr val="3B4F60"/>
                </a:solidFill>
                <a:latin typeface="Tahoma" panose="020B0604030504040204" pitchFamily="34" charset="0"/>
                <a:ea typeface="Tahoma" panose="020B0604030504040204" pitchFamily="34" charset="0"/>
                <a:cs typeface="Tahoma" panose="020B0604030504040204" pitchFamily="34" charset="0"/>
              </a:rPr>
              <a:t>Answers the following questions:</a:t>
            </a:r>
          </a:p>
          <a:p>
            <a:pPr marL="171450" indent="-171450" algn="l">
              <a:spcBef>
                <a:spcPts val="0"/>
              </a:spcBef>
              <a:spcAft>
                <a:spcPts val="1200"/>
              </a:spcAft>
              <a:buSzPct val="100000"/>
              <a:buFont typeface="Arial" panose="020B0604020202020204" pitchFamily="34" charset="0"/>
              <a:buChar char="•"/>
              <a:defRPr/>
            </a:pPr>
            <a:r>
              <a:rPr lang="en-US" sz="1200" dirty="0">
                <a:solidFill>
                  <a:srgbClr val="3B4F60"/>
                </a:solidFill>
                <a:latin typeface="Tahoma" panose="020B0604030504040204" pitchFamily="34" charset="0"/>
                <a:ea typeface="Tahoma" panose="020B0604030504040204" pitchFamily="34" charset="0"/>
                <a:cs typeface="Tahoma" panose="020B0604030504040204" pitchFamily="34" charset="0"/>
              </a:rPr>
              <a:t>What are the largest issues facing our team or business?</a:t>
            </a:r>
          </a:p>
          <a:p>
            <a:pPr marL="171450" indent="-171450" algn="l">
              <a:spcBef>
                <a:spcPts val="0"/>
              </a:spcBef>
              <a:spcAft>
                <a:spcPts val="1200"/>
              </a:spcAft>
              <a:buSzPct val="100000"/>
              <a:buFont typeface="Arial" panose="020B0604020202020204" pitchFamily="34" charset="0"/>
              <a:buChar char="•"/>
              <a:defRPr/>
            </a:pPr>
            <a:r>
              <a:rPr lang="en-US" sz="1200" dirty="0">
                <a:solidFill>
                  <a:srgbClr val="3B4F60"/>
                </a:solidFill>
                <a:latin typeface="Tahoma" panose="020B0604030504040204" pitchFamily="34" charset="0"/>
                <a:ea typeface="Tahoma" panose="020B0604030504040204" pitchFamily="34" charset="0"/>
                <a:cs typeface="Tahoma" panose="020B0604030504040204" pitchFamily="34" charset="0"/>
              </a:rPr>
              <a:t>Which 20% of sources are causing 80% of the problems (80/20 Rule)?</a:t>
            </a:r>
          </a:p>
          <a:p>
            <a:pPr marL="171450" indent="-171450" algn="l">
              <a:spcBef>
                <a:spcPts val="0"/>
              </a:spcBef>
              <a:spcAft>
                <a:spcPts val="1200"/>
              </a:spcAft>
              <a:buSzPct val="100000"/>
              <a:buFont typeface="Arial" panose="020B0604020202020204" pitchFamily="34" charset="0"/>
              <a:buChar char="•"/>
              <a:defRPr/>
            </a:pPr>
            <a:r>
              <a:rPr lang="en-US" sz="1200" dirty="0">
                <a:solidFill>
                  <a:srgbClr val="3B4F60"/>
                </a:solidFill>
                <a:latin typeface="Tahoma" panose="020B0604030504040204" pitchFamily="34" charset="0"/>
                <a:ea typeface="Tahoma" panose="020B0604030504040204" pitchFamily="34" charset="0"/>
                <a:cs typeface="Tahoma" panose="020B0604030504040204" pitchFamily="34" charset="0"/>
              </a:rPr>
              <a:t>Where should we focus our efforts to achieve the greatest improvements?</a:t>
            </a:r>
          </a:p>
          <a:p>
            <a:pPr marL="171450" indent="-171450" algn="l">
              <a:spcBef>
                <a:spcPts val="0"/>
              </a:spcBef>
              <a:spcAft>
                <a:spcPts val="1200"/>
              </a:spcAft>
              <a:buSzPct val="100000"/>
              <a:buFont typeface="Arial" panose="020B0604020202020204" pitchFamily="34" charset="0"/>
              <a:buChar char="•"/>
              <a:defRPr/>
            </a:pPr>
            <a:endParaRPr lang="en-US" sz="1200" dirty="0">
              <a:solidFill>
                <a:srgbClr val="3B4F60"/>
              </a:solidFill>
              <a:latin typeface="Tahoma" panose="020B0604030504040204" pitchFamily="34" charset="0"/>
              <a:ea typeface="Tahoma" panose="020B0604030504040204" pitchFamily="34" charset="0"/>
              <a:cs typeface="Tahoma" panose="020B0604030504040204" pitchFamily="34" charset="0"/>
            </a:endParaRPr>
          </a:p>
        </p:txBody>
      </p:sp>
      <p:sp>
        <p:nvSpPr>
          <p:cNvPr id="11" name="Content Placeholder 2">
            <a:extLst>
              <a:ext uri="{FF2B5EF4-FFF2-40B4-BE49-F238E27FC236}">
                <a16:creationId xmlns:a16="http://schemas.microsoft.com/office/drawing/2014/main" id="{C38C9A15-5EA1-4E2D-B76E-77F00B70780B}"/>
              </a:ext>
            </a:extLst>
          </p:cNvPr>
          <p:cNvSpPr txBox="1">
            <a:spLocks/>
          </p:cNvSpPr>
          <p:nvPr/>
        </p:nvSpPr>
        <p:spPr>
          <a:xfrm>
            <a:off x="675278" y="696119"/>
            <a:ext cx="6106522" cy="457200"/>
          </a:xfrm>
          <a:prstGeom prst="rect">
            <a:avLst/>
          </a:prstGeom>
        </p:spPr>
        <p:txBody>
          <a:bodyPr lIns="100557" tIns="50278" rIns="100557" bIns="50278"/>
          <a:lstStyle>
            <a:lvl1pPr marL="377087" indent="-377087" algn="l" defTabSz="1005566" rtl="0" eaLnBrk="1" latinLnBrk="0" hangingPunct="1">
              <a:spcBef>
                <a:spcPct val="20000"/>
              </a:spcBef>
              <a:buFont typeface="Arial" panose="020B0604020202020204" pitchFamily="34" charset="0"/>
              <a:buChar char="•"/>
              <a:defRPr sz="3500" kern="1200">
                <a:solidFill>
                  <a:schemeClr val="tx1"/>
                </a:solidFill>
                <a:latin typeface="+mn-lt"/>
                <a:ea typeface="+mn-ea"/>
                <a:cs typeface="+mn-cs"/>
              </a:defRPr>
            </a:lvl1pPr>
            <a:lvl2pPr marL="817022" indent="-314239" algn="l" defTabSz="1005566" rtl="0" eaLnBrk="1" latinLnBrk="0" hangingPunct="1">
              <a:spcBef>
                <a:spcPct val="20000"/>
              </a:spcBef>
              <a:buFont typeface="Arial" panose="020B0604020202020204" pitchFamily="34" charset="0"/>
              <a:buChar char="–"/>
              <a:defRPr sz="3100" kern="1200">
                <a:solidFill>
                  <a:schemeClr val="tx1"/>
                </a:solidFill>
                <a:latin typeface="+mn-lt"/>
                <a:ea typeface="+mn-ea"/>
                <a:cs typeface="+mn-cs"/>
              </a:defRPr>
            </a:lvl2pPr>
            <a:lvl3pPr marL="1256957" indent="-251391" algn="l" defTabSz="1005566" rtl="0" eaLnBrk="1" latinLnBrk="0" hangingPunct="1">
              <a:spcBef>
                <a:spcPct val="20000"/>
              </a:spcBef>
              <a:buFont typeface="Arial" panose="020B0604020202020204" pitchFamily="34" charset="0"/>
              <a:buChar char="•"/>
              <a:defRPr sz="2600" kern="1200">
                <a:solidFill>
                  <a:schemeClr val="tx1"/>
                </a:solidFill>
                <a:latin typeface="+mn-lt"/>
                <a:ea typeface="+mn-ea"/>
                <a:cs typeface="+mn-cs"/>
              </a:defRPr>
            </a:lvl3pPr>
            <a:lvl4pPr marL="1759740"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4pPr>
            <a:lvl5pPr marL="2262523"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5pPr>
            <a:lvl6pPr marL="2765306"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6pPr>
            <a:lvl7pPr marL="3268088"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7pPr>
            <a:lvl8pPr marL="3770871"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8pPr>
            <a:lvl9pPr marL="4273654"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1800" b="1" dirty="0">
                <a:solidFill>
                  <a:srgbClr val="2B3B4B"/>
                </a:solidFill>
                <a:latin typeface="Tahoma" panose="020B0604030504040204" pitchFamily="34" charset="0"/>
                <a:ea typeface="Tahoma" panose="020B0604030504040204" pitchFamily="34" charset="0"/>
                <a:cs typeface="Tahoma" panose="020B0604030504040204" pitchFamily="34" charset="0"/>
              </a:rPr>
              <a:t>Techniques for CAR - Pareto Analysis</a:t>
            </a:r>
          </a:p>
        </p:txBody>
      </p:sp>
      <p:grpSp>
        <p:nvGrpSpPr>
          <p:cNvPr id="23" name="Group 22">
            <a:extLst>
              <a:ext uri="{FF2B5EF4-FFF2-40B4-BE49-F238E27FC236}">
                <a16:creationId xmlns:a16="http://schemas.microsoft.com/office/drawing/2014/main" id="{1FFCAF0F-49F1-483D-8A2F-85925D18BA51}"/>
              </a:ext>
            </a:extLst>
          </p:cNvPr>
          <p:cNvGrpSpPr/>
          <p:nvPr/>
        </p:nvGrpSpPr>
        <p:grpSpPr>
          <a:xfrm>
            <a:off x="4023038" y="1305720"/>
            <a:ext cx="5605410" cy="3809999"/>
            <a:chOff x="4023038" y="1305720"/>
            <a:chExt cx="5605410" cy="3809999"/>
          </a:xfrm>
        </p:grpSpPr>
        <p:pic>
          <p:nvPicPr>
            <p:cNvPr id="24" name="Picture 23">
              <a:extLst>
                <a:ext uri="{FF2B5EF4-FFF2-40B4-BE49-F238E27FC236}">
                  <a16:creationId xmlns:a16="http://schemas.microsoft.com/office/drawing/2014/main" id="{6C06F206-B534-4CED-B839-B08AE914EA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23038" y="1305720"/>
              <a:ext cx="5605410" cy="3404283"/>
            </a:xfrm>
            <a:prstGeom prst="rect">
              <a:avLst/>
            </a:prstGeom>
          </p:spPr>
        </p:pic>
        <p:cxnSp>
          <p:nvCxnSpPr>
            <p:cNvPr id="25" name="Elbow Connector 7">
              <a:extLst>
                <a:ext uri="{FF2B5EF4-FFF2-40B4-BE49-F238E27FC236}">
                  <a16:creationId xmlns:a16="http://schemas.microsoft.com/office/drawing/2014/main" id="{02C782C5-8F2B-4CF5-BCA8-D284C8E2F5CC}"/>
                </a:ext>
              </a:extLst>
            </p:cNvPr>
            <p:cNvCxnSpPr>
              <a:cxnSpLocks/>
              <a:stCxn id="26" idx="0"/>
            </p:cNvCxnSpPr>
            <p:nvPr/>
          </p:nvCxnSpPr>
          <p:spPr>
            <a:xfrm rot="16200000" flipV="1">
              <a:off x="7988644" y="3780714"/>
              <a:ext cx="786715" cy="1273695"/>
            </a:xfrm>
            <a:prstGeom prst="bentConnector2">
              <a:avLst/>
            </a:prstGeom>
            <a:ln w="25400">
              <a:solidFill>
                <a:schemeClr val="accent2"/>
              </a:solidFill>
              <a:tailEnd type="arrow"/>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6E71C5A7-881D-4418-8425-618E6B3E7B58}"/>
                </a:ext>
              </a:extLst>
            </p:cNvPr>
            <p:cNvSpPr/>
            <p:nvPr/>
          </p:nvSpPr>
          <p:spPr>
            <a:xfrm>
              <a:off x="8409248" y="4810919"/>
              <a:ext cx="1219200" cy="3048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latin typeface="Tahoma" panose="020B0604030504040204" pitchFamily="34" charset="0"/>
                  <a:ea typeface="Tahoma" panose="020B0604030504040204" pitchFamily="34" charset="0"/>
                  <a:cs typeface="Tahoma" panose="020B0604030504040204" pitchFamily="34" charset="0"/>
                </a:rPr>
                <a:t>Possible Causes</a:t>
              </a:r>
              <a:endParaRPr lang="en-US" sz="1100" dirty="0"/>
            </a:p>
          </p:txBody>
        </p:sp>
      </p:grpSp>
    </p:spTree>
    <p:extLst>
      <p:ext uri="{BB962C8B-B14F-4D97-AF65-F5344CB8AC3E}">
        <p14:creationId xmlns:p14="http://schemas.microsoft.com/office/powerpoint/2010/main" val="427107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left)">
                                      <p:cBhvr>
                                        <p:cTn id="7" dur="75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735013"/>
            <a:ext cx="675278" cy="265906"/>
          </a:xfrm>
          <a:prstGeom prst="rect">
            <a:avLst/>
          </a:prstGeom>
          <a:solidFill>
            <a:srgbClr val="00B8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Content Placeholder 2">
            <a:extLst>
              <a:ext uri="{FF2B5EF4-FFF2-40B4-BE49-F238E27FC236}">
                <a16:creationId xmlns:a16="http://schemas.microsoft.com/office/drawing/2014/main" id="{845B34C9-4064-4216-97E3-7B1C2611F08C}"/>
              </a:ext>
            </a:extLst>
          </p:cNvPr>
          <p:cNvSpPr txBox="1">
            <a:spLocks/>
          </p:cNvSpPr>
          <p:nvPr/>
        </p:nvSpPr>
        <p:spPr>
          <a:xfrm>
            <a:off x="675278" y="639366"/>
            <a:ext cx="8033992" cy="457200"/>
          </a:xfrm>
          <a:prstGeom prst="rect">
            <a:avLst/>
          </a:prstGeom>
        </p:spPr>
        <p:txBody>
          <a:bodyPr lIns="100557" tIns="50278" rIns="100557" bIns="50278"/>
          <a:lstStyle>
            <a:lvl1pPr marL="377087" indent="-377087" algn="l" defTabSz="1005566" rtl="0" eaLnBrk="1" latinLnBrk="0" hangingPunct="1">
              <a:spcBef>
                <a:spcPct val="20000"/>
              </a:spcBef>
              <a:buFont typeface="Arial" panose="020B0604020202020204" pitchFamily="34" charset="0"/>
              <a:buChar char="•"/>
              <a:defRPr sz="3500" kern="1200">
                <a:solidFill>
                  <a:schemeClr val="tx1"/>
                </a:solidFill>
                <a:latin typeface="+mn-lt"/>
                <a:ea typeface="+mn-ea"/>
                <a:cs typeface="+mn-cs"/>
              </a:defRPr>
            </a:lvl1pPr>
            <a:lvl2pPr marL="817022" indent="-314239" algn="l" defTabSz="1005566" rtl="0" eaLnBrk="1" latinLnBrk="0" hangingPunct="1">
              <a:spcBef>
                <a:spcPct val="20000"/>
              </a:spcBef>
              <a:buFont typeface="Arial" panose="020B0604020202020204" pitchFamily="34" charset="0"/>
              <a:buChar char="–"/>
              <a:defRPr sz="3100" kern="1200">
                <a:solidFill>
                  <a:schemeClr val="tx1"/>
                </a:solidFill>
                <a:latin typeface="+mn-lt"/>
                <a:ea typeface="+mn-ea"/>
                <a:cs typeface="+mn-cs"/>
              </a:defRPr>
            </a:lvl2pPr>
            <a:lvl3pPr marL="1256957" indent="-251391" algn="l" defTabSz="1005566" rtl="0" eaLnBrk="1" latinLnBrk="0" hangingPunct="1">
              <a:spcBef>
                <a:spcPct val="20000"/>
              </a:spcBef>
              <a:buFont typeface="Arial" panose="020B0604020202020204" pitchFamily="34" charset="0"/>
              <a:buChar char="•"/>
              <a:defRPr sz="2600" kern="1200">
                <a:solidFill>
                  <a:schemeClr val="tx1"/>
                </a:solidFill>
                <a:latin typeface="+mn-lt"/>
                <a:ea typeface="+mn-ea"/>
                <a:cs typeface="+mn-cs"/>
              </a:defRPr>
            </a:lvl3pPr>
            <a:lvl4pPr marL="1759740"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4pPr>
            <a:lvl5pPr marL="2262523"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5pPr>
            <a:lvl6pPr marL="2765306"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6pPr>
            <a:lvl7pPr marL="3268088"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7pPr>
            <a:lvl8pPr marL="3770871"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8pPr>
            <a:lvl9pPr marL="4273654"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1800" b="1" dirty="0">
                <a:solidFill>
                  <a:srgbClr val="2B3B4B"/>
                </a:solidFill>
                <a:latin typeface="Tahoma" panose="020B0604030504040204" pitchFamily="34" charset="0"/>
                <a:ea typeface="Tahoma" panose="020B0604030504040204" pitchFamily="34" charset="0"/>
                <a:cs typeface="Tahoma" panose="020B0604030504040204" pitchFamily="34" charset="0"/>
              </a:rPr>
              <a:t>Techniques for CAR - 5-Why Technique</a:t>
            </a:r>
            <a:r>
              <a:rPr lang="en-US" sz="2400" b="1" dirty="0">
                <a:latin typeface="+mj-lt"/>
              </a:rPr>
              <a:t> </a:t>
            </a:r>
            <a:endParaRPr lang="en-US" sz="2400" b="1" dirty="0">
              <a:solidFill>
                <a:srgbClr val="2B3B4B"/>
              </a:solidFill>
              <a:latin typeface="+mj-lt"/>
              <a:ea typeface="Tahoma" panose="020B0604030504040204" pitchFamily="34" charset="0"/>
              <a:cs typeface="Tahoma" panose="020B0604030504040204" pitchFamily="34" charset="0"/>
            </a:endParaRPr>
          </a:p>
        </p:txBody>
      </p:sp>
      <p:sp>
        <p:nvSpPr>
          <p:cNvPr id="10" name="Text Placeholder 2">
            <a:extLst>
              <a:ext uri="{FF2B5EF4-FFF2-40B4-BE49-F238E27FC236}">
                <a16:creationId xmlns:a16="http://schemas.microsoft.com/office/drawing/2014/main" id="{024D1636-72F7-4CE3-A963-716050BE7DD0}"/>
              </a:ext>
            </a:extLst>
          </p:cNvPr>
          <p:cNvSpPr txBox="1">
            <a:spLocks/>
          </p:cNvSpPr>
          <p:nvPr/>
        </p:nvSpPr>
        <p:spPr>
          <a:xfrm>
            <a:off x="627447" y="1610519"/>
            <a:ext cx="8005813" cy="431113"/>
          </a:xfrm>
          <a:prstGeom prst="rect">
            <a:avLst/>
          </a:prstGeom>
        </p:spPr>
        <p:txBody>
          <a:bodyPr/>
          <a:lstStyle>
            <a:lvl1pPr marL="377087" indent="-377087" algn="l" defTabSz="1005566" rtl="0" eaLnBrk="1" latinLnBrk="0" hangingPunct="1">
              <a:spcBef>
                <a:spcPct val="20000"/>
              </a:spcBef>
              <a:buFont typeface="Arial" panose="020B0604020202020204" pitchFamily="34" charset="0"/>
              <a:buChar char="•"/>
              <a:defRPr sz="3500" kern="1200">
                <a:solidFill>
                  <a:schemeClr val="tx1"/>
                </a:solidFill>
                <a:latin typeface="+mn-lt"/>
                <a:ea typeface="+mn-ea"/>
                <a:cs typeface="+mn-cs"/>
              </a:defRPr>
            </a:lvl1pPr>
            <a:lvl2pPr marL="817022" indent="-314239" algn="l" defTabSz="1005566" rtl="0" eaLnBrk="1" latinLnBrk="0" hangingPunct="1">
              <a:spcBef>
                <a:spcPct val="20000"/>
              </a:spcBef>
              <a:buFont typeface="Arial" panose="020B0604020202020204" pitchFamily="34" charset="0"/>
              <a:buChar char="–"/>
              <a:defRPr sz="3100" kern="1200">
                <a:solidFill>
                  <a:schemeClr val="tx1"/>
                </a:solidFill>
                <a:latin typeface="+mn-lt"/>
                <a:ea typeface="+mn-ea"/>
                <a:cs typeface="+mn-cs"/>
              </a:defRPr>
            </a:lvl2pPr>
            <a:lvl3pPr marL="1256957" indent="-251391" algn="l" defTabSz="1005566" rtl="0" eaLnBrk="1" latinLnBrk="0" hangingPunct="1">
              <a:spcBef>
                <a:spcPct val="20000"/>
              </a:spcBef>
              <a:buFont typeface="Arial" panose="020B0604020202020204" pitchFamily="34" charset="0"/>
              <a:buChar char="•"/>
              <a:defRPr sz="2600" kern="1200">
                <a:solidFill>
                  <a:schemeClr val="tx1"/>
                </a:solidFill>
                <a:latin typeface="+mn-lt"/>
                <a:ea typeface="+mn-ea"/>
                <a:cs typeface="+mn-cs"/>
              </a:defRPr>
            </a:lvl3pPr>
            <a:lvl4pPr marL="1759740"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4pPr>
            <a:lvl5pPr marL="2262523"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5pPr>
            <a:lvl6pPr marL="2765306"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6pPr>
            <a:lvl7pPr marL="3268088"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7pPr>
            <a:lvl8pPr marL="3770871"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8pPr>
            <a:lvl9pPr marL="4273654"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9pPr>
          </a:lstStyle>
          <a:p>
            <a:pPr marL="0" indent="-285750">
              <a:spcBef>
                <a:spcPts val="0"/>
              </a:spcBef>
            </a:pPr>
            <a:r>
              <a:rPr lang="en-US" sz="1400" dirty="0">
                <a:solidFill>
                  <a:srgbClr val="3C4855"/>
                </a:solidFill>
                <a:latin typeface="Tahoma" panose="020B0604030504040204" pitchFamily="34" charset="0"/>
                <a:ea typeface="Tahoma" panose="020B0604030504040204" pitchFamily="34" charset="0"/>
                <a:cs typeface="Tahoma" panose="020B0604030504040204" pitchFamily="34" charset="0"/>
              </a:rPr>
              <a:t>An iterative interrogative technique used to determine the root cause of a problem or a defect.</a:t>
            </a:r>
          </a:p>
        </p:txBody>
      </p:sp>
      <p:grpSp>
        <p:nvGrpSpPr>
          <p:cNvPr id="11" name="Group 10">
            <a:extLst>
              <a:ext uri="{FF2B5EF4-FFF2-40B4-BE49-F238E27FC236}">
                <a16:creationId xmlns:a16="http://schemas.microsoft.com/office/drawing/2014/main" id="{C7731A19-C795-4F98-A547-1447D3135EA5}"/>
              </a:ext>
            </a:extLst>
          </p:cNvPr>
          <p:cNvGrpSpPr/>
          <p:nvPr/>
        </p:nvGrpSpPr>
        <p:grpSpPr>
          <a:xfrm>
            <a:off x="663141" y="2067719"/>
            <a:ext cx="8767813" cy="2438400"/>
            <a:chOff x="718903" y="2143919"/>
            <a:chExt cx="8767813" cy="2438400"/>
          </a:xfrm>
        </p:grpSpPr>
        <p:sp>
          <p:nvSpPr>
            <p:cNvPr id="12" name="Rectangle 11">
              <a:extLst>
                <a:ext uri="{FF2B5EF4-FFF2-40B4-BE49-F238E27FC236}">
                  <a16:creationId xmlns:a16="http://schemas.microsoft.com/office/drawing/2014/main" id="{E735D2C5-FC2B-4626-8121-9C81DF042495}"/>
                </a:ext>
              </a:extLst>
            </p:cNvPr>
            <p:cNvSpPr/>
            <p:nvPr/>
          </p:nvSpPr>
          <p:spPr>
            <a:xfrm>
              <a:off x="718903" y="2143919"/>
              <a:ext cx="8767813" cy="24384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BAADA880-B91B-4BD4-B8B3-681BDAAA1422}"/>
                </a:ext>
              </a:extLst>
            </p:cNvPr>
            <p:cNvSpPr txBox="1"/>
            <p:nvPr/>
          </p:nvSpPr>
          <p:spPr>
            <a:xfrm>
              <a:off x="920200" y="2296319"/>
              <a:ext cx="1442000" cy="276999"/>
            </a:xfrm>
            <a:prstGeom prst="rect">
              <a:avLst/>
            </a:prstGeom>
            <a:noFill/>
          </p:spPr>
          <p:txBody>
            <a:bodyPr wrap="square" rtlCol="0">
              <a:spAutoFit/>
            </a:bodyPr>
            <a:lstStyle/>
            <a:p>
              <a:r>
                <a:rPr lang="en-US" sz="1200" b="1" dirty="0">
                  <a:solidFill>
                    <a:srgbClr val="32B9FC"/>
                  </a:solidFill>
                  <a:latin typeface="Tahoma" panose="020B0604030504040204" pitchFamily="34" charset="0"/>
                  <a:ea typeface="Tahoma" panose="020B0604030504040204" pitchFamily="34" charset="0"/>
                  <a:cs typeface="Tahoma" panose="020B0604030504040204" pitchFamily="34" charset="0"/>
                </a:rPr>
                <a:t>My tea was cold</a:t>
              </a:r>
            </a:p>
          </p:txBody>
        </p:sp>
        <p:sp>
          <p:nvSpPr>
            <p:cNvPr id="14" name="TextBox 13">
              <a:extLst>
                <a:ext uri="{FF2B5EF4-FFF2-40B4-BE49-F238E27FC236}">
                  <a16:creationId xmlns:a16="http://schemas.microsoft.com/office/drawing/2014/main" id="{77FC8BBC-3303-47EB-8B16-51A0E9F46798}"/>
                </a:ext>
              </a:extLst>
            </p:cNvPr>
            <p:cNvSpPr txBox="1"/>
            <p:nvPr/>
          </p:nvSpPr>
          <p:spPr>
            <a:xfrm>
              <a:off x="2438400" y="2725480"/>
              <a:ext cx="3276600" cy="1323439"/>
            </a:xfrm>
            <a:prstGeom prst="rect">
              <a:avLst/>
            </a:prstGeom>
            <a:noFill/>
          </p:spPr>
          <p:txBody>
            <a:bodyPr wrap="square" rtlCol="0">
              <a:spAutoFit/>
            </a:bodyPr>
            <a:lstStyle/>
            <a:p>
              <a:pPr marL="342900" indent="-342900">
                <a:spcBef>
                  <a:spcPts val="600"/>
                </a:spcBef>
                <a:buFont typeface="+mj-lt"/>
                <a:buAutoNum type="arabicPeriod"/>
              </a:pPr>
              <a:r>
                <a:rPr lang="en-US" sz="1200" dirty="0">
                  <a:solidFill>
                    <a:srgbClr val="3C4855"/>
                  </a:solidFill>
                  <a:latin typeface="Tahoma" panose="020B0604030504040204" pitchFamily="34" charset="0"/>
                  <a:ea typeface="Tahoma" panose="020B0604030504040204" pitchFamily="34" charset="0"/>
                  <a:cs typeface="Tahoma" panose="020B0604030504040204" pitchFamily="34" charset="0"/>
                </a:rPr>
                <a:t>Why was my tea cold?</a:t>
              </a:r>
            </a:p>
            <a:p>
              <a:pPr marL="342900" indent="-342900">
                <a:spcBef>
                  <a:spcPts val="600"/>
                </a:spcBef>
                <a:buFont typeface="+mj-lt"/>
                <a:buAutoNum type="arabicPeriod"/>
              </a:pPr>
              <a:r>
                <a:rPr lang="en-US" sz="1200" dirty="0">
                  <a:solidFill>
                    <a:srgbClr val="3C4855"/>
                  </a:solidFill>
                  <a:latin typeface="Tahoma" panose="020B0604030504040204" pitchFamily="34" charset="0"/>
                  <a:ea typeface="Tahoma" panose="020B0604030504040204" pitchFamily="34" charset="0"/>
                  <a:cs typeface="Tahoma" panose="020B0604030504040204" pitchFamily="34" charset="0"/>
                </a:rPr>
                <a:t>Why didn’t the kettle heat the water?</a:t>
              </a:r>
            </a:p>
            <a:p>
              <a:pPr marL="342900" indent="-342900">
                <a:spcBef>
                  <a:spcPts val="600"/>
                </a:spcBef>
                <a:buFont typeface="+mj-lt"/>
                <a:buAutoNum type="arabicPeriod"/>
              </a:pPr>
              <a:r>
                <a:rPr lang="en-US" sz="1200" dirty="0">
                  <a:solidFill>
                    <a:srgbClr val="3C4855"/>
                  </a:solidFill>
                  <a:latin typeface="Tahoma" panose="020B0604030504040204" pitchFamily="34" charset="0"/>
                  <a:ea typeface="Tahoma" panose="020B0604030504040204" pitchFamily="34" charset="0"/>
                  <a:cs typeface="Tahoma" panose="020B0604030504040204" pitchFamily="34" charset="0"/>
                </a:rPr>
                <a:t>Why was the fuse in the plug blown?</a:t>
              </a:r>
            </a:p>
            <a:p>
              <a:pPr marL="342900" indent="-342900">
                <a:spcBef>
                  <a:spcPts val="600"/>
                </a:spcBef>
                <a:buFont typeface="+mj-lt"/>
                <a:buAutoNum type="arabicPeriod"/>
              </a:pPr>
              <a:r>
                <a:rPr lang="en-US" sz="1200" dirty="0">
                  <a:solidFill>
                    <a:srgbClr val="3C4855"/>
                  </a:solidFill>
                  <a:latin typeface="Tahoma" panose="020B0604030504040204" pitchFamily="34" charset="0"/>
                  <a:ea typeface="Tahoma" panose="020B0604030504040204" pitchFamily="34" charset="0"/>
                  <a:cs typeface="Tahoma" panose="020B0604030504040204" pitchFamily="34" charset="0"/>
                </a:rPr>
                <a:t>Why was an incorrect rated fuse fitted?</a:t>
              </a:r>
            </a:p>
            <a:p>
              <a:pPr marL="342900" indent="-342900">
                <a:spcBef>
                  <a:spcPts val="600"/>
                </a:spcBef>
                <a:buFont typeface="+mj-lt"/>
                <a:buAutoNum type="arabicPeriod"/>
              </a:pPr>
              <a:r>
                <a:rPr lang="en-US" sz="1200" dirty="0">
                  <a:solidFill>
                    <a:srgbClr val="3C4855"/>
                  </a:solidFill>
                  <a:latin typeface="Tahoma" panose="020B0604030504040204" pitchFamily="34" charset="0"/>
                  <a:ea typeface="Tahoma" panose="020B0604030504040204" pitchFamily="34" charset="0"/>
                  <a:cs typeface="Tahoma" panose="020B0604030504040204" pitchFamily="34" charset="0"/>
                </a:rPr>
                <a:t>Why was the correct fuse not specified?</a:t>
              </a:r>
            </a:p>
          </p:txBody>
        </p:sp>
        <p:sp>
          <p:nvSpPr>
            <p:cNvPr id="15" name="TextBox 14">
              <a:extLst>
                <a:ext uri="{FF2B5EF4-FFF2-40B4-BE49-F238E27FC236}">
                  <a16:creationId xmlns:a16="http://schemas.microsoft.com/office/drawing/2014/main" id="{7375CFBB-C433-4BC0-8C6E-D7D4E825555A}"/>
                </a:ext>
              </a:extLst>
            </p:cNvPr>
            <p:cNvSpPr txBox="1"/>
            <p:nvPr/>
          </p:nvSpPr>
          <p:spPr>
            <a:xfrm>
              <a:off x="6286316" y="2697699"/>
              <a:ext cx="3010084" cy="1323439"/>
            </a:xfrm>
            <a:prstGeom prst="rect">
              <a:avLst/>
            </a:prstGeom>
            <a:noFill/>
          </p:spPr>
          <p:txBody>
            <a:bodyPr wrap="square" rtlCol="0">
              <a:spAutoFit/>
            </a:bodyPr>
            <a:lstStyle/>
            <a:p>
              <a:pPr>
                <a:spcBef>
                  <a:spcPts val="600"/>
                </a:spcBef>
              </a:pPr>
              <a:r>
                <a:rPr lang="en-US" sz="1200" dirty="0">
                  <a:solidFill>
                    <a:srgbClr val="3C4855"/>
                  </a:solidFill>
                  <a:latin typeface="Tahoma" panose="020B0604030504040204" pitchFamily="34" charset="0"/>
                  <a:ea typeface="Tahoma" panose="020B0604030504040204" pitchFamily="34" charset="0"/>
                  <a:cs typeface="Tahoma" panose="020B0604030504040204" pitchFamily="34" charset="0"/>
                </a:rPr>
                <a:t>The kettle didn’t heat the water</a:t>
              </a:r>
            </a:p>
            <a:p>
              <a:pPr>
                <a:spcBef>
                  <a:spcPts val="600"/>
                </a:spcBef>
              </a:pPr>
              <a:r>
                <a:rPr lang="en-US" sz="1200" dirty="0">
                  <a:solidFill>
                    <a:srgbClr val="3C4855"/>
                  </a:solidFill>
                  <a:latin typeface="Tahoma" panose="020B0604030504040204" pitchFamily="34" charset="0"/>
                  <a:ea typeface="Tahoma" panose="020B0604030504040204" pitchFamily="34" charset="0"/>
                  <a:cs typeface="Tahoma" panose="020B0604030504040204" pitchFamily="34" charset="0"/>
                </a:rPr>
                <a:t>No power-the fuse in the plug was blown</a:t>
              </a:r>
            </a:p>
            <a:p>
              <a:pPr>
                <a:spcBef>
                  <a:spcPts val="600"/>
                </a:spcBef>
              </a:pPr>
              <a:r>
                <a:rPr lang="en-US" sz="1200" dirty="0">
                  <a:solidFill>
                    <a:srgbClr val="3C4855"/>
                  </a:solidFill>
                  <a:latin typeface="Tahoma" panose="020B0604030504040204" pitchFamily="34" charset="0"/>
                  <a:ea typeface="Tahoma" panose="020B0604030504040204" pitchFamily="34" charset="0"/>
                  <a:cs typeface="Tahoma" panose="020B0604030504040204" pitchFamily="34" charset="0"/>
                </a:rPr>
                <a:t>An incorrect rated fuse was fitted</a:t>
              </a:r>
            </a:p>
            <a:p>
              <a:pPr>
                <a:spcBef>
                  <a:spcPts val="600"/>
                </a:spcBef>
              </a:pPr>
              <a:r>
                <a:rPr lang="en-US" sz="1200" dirty="0">
                  <a:solidFill>
                    <a:srgbClr val="3C4855"/>
                  </a:solidFill>
                  <a:latin typeface="Tahoma" panose="020B0604030504040204" pitchFamily="34" charset="0"/>
                  <a:ea typeface="Tahoma" panose="020B0604030504040204" pitchFamily="34" charset="0"/>
                  <a:cs typeface="Tahoma" panose="020B0604030504040204" pitchFamily="34" charset="0"/>
                </a:rPr>
                <a:t>The required fuse was not specified</a:t>
              </a:r>
            </a:p>
            <a:p>
              <a:pPr>
                <a:spcBef>
                  <a:spcPts val="600"/>
                </a:spcBef>
              </a:pPr>
              <a:r>
                <a:rPr lang="en-US" sz="1200" dirty="0">
                  <a:solidFill>
                    <a:srgbClr val="3C4855"/>
                  </a:solidFill>
                  <a:latin typeface="Tahoma" panose="020B0604030504040204" pitchFamily="34" charset="0"/>
                  <a:ea typeface="Tahoma" panose="020B0604030504040204" pitchFamily="34" charset="0"/>
                  <a:cs typeface="Tahoma" panose="020B0604030504040204" pitchFamily="34" charset="0"/>
                </a:rPr>
                <a:t>There was no specification for fuses</a:t>
              </a:r>
            </a:p>
          </p:txBody>
        </p:sp>
        <p:pic>
          <p:nvPicPr>
            <p:cNvPr id="16" name="Picture 15">
              <a:extLst>
                <a:ext uri="{FF2B5EF4-FFF2-40B4-BE49-F238E27FC236}">
                  <a16:creationId xmlns:a16="http://schemas.microsoft.com/office/drawing/2014/main" id="{65455F3B-7D6E-424F-8860-9C760002314D}"/>
                </a:ext>
              </a:extLst>
            </p:cNvPr>
            <p:cNvPicPr>
              <a:picLocks noChangeAspect="1"/>
            </p:cNvPicPr>
            <p:nvPr/>
          </p:nvPicPr>
          <p:blipFill>
            <a:blip r:embed="rId2"/>
            <a:stretch>
              <a:fillRect/>
            </a:stretch>
          </p:blipFill>
          <p:spPr>
            <a:xfrm>
              <a:off x="1095663" y="2848589"/>
              <a:ext cx="1091074" cy="1200330"/>
            </a:xfrm>
            <a:prstGeom prst="rect">
              <a:avLst/>
            </a:prstGeom>
          </p:spPr>
        </p:pic>
        <p:cxnSp>
          <p:nvCxnSpPr>
            <p:cNvPr id="17" name="Connector: Elbow 16">
              <a:extLst>
                <a:ext uri="{FF2B5EF4-FFF2-40B4-BE49-F238E27FC236}">
                  <a16:creationId xmlns:a16="http://schemas.microsoft.com/office/drawing/2014/main" id="{DB9235CA-242D-42D6-8CC2-BC1AE490ECCE}"/>
                </a:ext>
              </a:extLst>
            </p:cNvPr>
            <p:cNvCxnSpPr>
              <a:cxnSpLocks/>
              <a:stCxn id="13" idx="3"/>
              <a:endCxn id="14" idx="0"/>
            </p:cNvCxnSpPr>
            <p:nvPr/>
          </p:nvCxnSpPr>
          <p:spPr>
            <a:xfrm>
              <a:off x="2362200" y="2434819"/>
              <a:ext cx="1714500" cy="290661"/>
            </a:xfrm>
            <a:prstGeom prst="bentConnector2">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F6B26E2C-B139-49FF-8539-7DD433D04E2E}"/>
                </a:ext>
              </a:extLst>
            </p:cNvPr>
            <p:cNvCxnSpPr/>
            <p:nvPr/>
          </p:nvCxnSpPr>
          <p:spPr>
            <a:xfrm>
              <a:off x="5677084" y="2829719"/>
              <a:ext cx="571316" cy="0"/>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579FFA46-07DB-4119-968C-9CBC7A37FF3D}"/>
                </a:ext>
              </a:extLst>
            </p:cNvPr>
            <p:cNvCxnSpPr/>
            <p:nvPr/>
          </p:nvCxnSpPr>
          <p:spPr>
            <a:xfrm>
              <a:off x="5677084" y="3096419"/>
              <a:ext cx="571316" cy="0"/>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9DE1DA94-D72A-4D7D-97D1-B06BF23CD20B}"/>
                </a:ext>
              </a:extLst>
            </p:cNvPr>
            <p:cNvCxnSpPr/>
            <p:nvPr/>
          </p:nvCxnSpPr>
          <p:spPr>
            <a:xfrm>
              <a:off x="5677084" y="3363119"/>
              <a:ext cx="571316" cy="0"/>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7D3EC756-EE3C-4E46-BD0E-6B3A30B025E4}"/>
                </a:ext>
              </a:extLst>
            </p:cNvPr>
            <p:cNvCxnSpPr/>
            <p:nvPr/>
          </p:nvCxnSpPr>
          <p:spPr>
            <a:xfrm>
              <a:off x="5677084" y="3629819"/>
              <a:ext cx="571316" cy="0"/>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7A4609A8-86D3-445C-B615-28B59CA418B6}"/>
                </a:ext>
              </a:extLst>
            </p:cNvPr>
            <p:cNvCxnSpPr/>
            <p:nvPr/>
          </p:nvCxnSpPr>
          <p:spPr>
            <a:xfrm>
              <a:off x="5677084" y="3896519"/>
              <a:ext cx="571316" cy="0"/>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98915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left)">
                                      <p:cBhvr>
                                        <p:cTn id="12" dur="7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735013"/>
            <a:ext cx="675278" cy="265906"/>
          </a:xfrm>
          <a:prstGeom prst="rect">
            <a:avLst/>
          </a:prstGeom>
          <a:solidFill>
            <a:srgbClr val="00B8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Content Placeholder 2">
            <a:extLst>
              <a:ext uri="{FF2B5EF4-FFF2-40B4-BE49-F238E27FC236}">
                <a16:creationId xmlns:a16="http://schemas.microsoft.com/office/drawing/2014/main" id="{F70ACCB9-5E22-4AB5-A8EF-AC9DB2CD6A29}"/>
              </a:ext>
            </a:extLst>
          </p:cNvPr>
          <p:cNvSpPr txBox="1">
            <a:spLocks/>
          </p:cNvSpPr>
          <p:nvPr/>
        </p:nvSpPr>
        <p:spPr>
          <a:xfrm>
            <a:off x="675278" y="696119"/>
            <a:ext cx="6106522" cy="457200"/>
          </a:xfrm>
          <a:prstGeom prst="rect">
            <a:avLst/>
          </a:prstGeom>
        </p:spPr>
        <p:txBody>
          <a:bodyPr lIns="100557" tIns="50278" rIns="100557" bIns="50278"/>
          <a:lstStyle>
            <a:lvl1pPr marL="377087" indent="-377087" algn="l" defTabSz="1005566" rtl="0" eaLnBrk="1" latinLnBrk="0" hangingPunct="1">
              <a:spcBef>
                <a:spcPct val="20000"/>
              </a:spcBef>
              <a:buFont typeface="Arial" panose="020B0604020202020204" pitchFamily="34" charset="0"/>
              <a:buChar char="•"/>
              <a:defRPr sz="3500" kern="1200">
                <a:solidFill>
                  <a:schemeClr val="tx1"/>
                </a:solidFill>
                <a:latin typeface="+mn-lt"/>
                <a:ea typeface="+mn-ea"/>
                <a:cs typeface="+mn-cs"/>
              </a:defRPr>
            </a:lvl1pPr>
            <a:lvl2pPr marL="817022" indent="-314239" algn="l" defTabSz="1005566" rtl="0" eaLnBrk="1" latinLnBrk="0" hangingPunct="1">
              <a:spcBef>
                <a:spcPct val="20000"/>
              </a:spcBef>
              <a:buFont typeface="Arial" panose="020B0604020202020204" pitchFamily="34" charset="0"/>
              <a:buChar char="–"/>
              <a:defRPr sz="3100" kern="1200">
                <a:solidFill>
                  <a:schemeClr val="tx1"/>
                </a:solidFill>
                <a:latin typeface="+mn-lt"/>
                <a:ea typeface="+mn-ea"/>
                <a:cs typeface="+mn-cs"/>
              </a:defRPr>
            </a:lvl2pPr>
            <a:lvl3pPr marL="1256957" indent="-251391" algn="l" defTabSz="1005566" rtl="0" eaLnBrk="1" latinLnBrk="0" hangingPunct="1">
              <a:spcBef>
                <a:spcPct val="20000"/>
              </a:spcBef>
              <a:buFont typeface="Arial" panose="020B0604020202020204" pitchFamily="34" charset="0"/>
              <a:buChar char="•"/>
              <a:defRPr sz="2600" kern="1200">
                <a:solidFill>
                  <a:schemeClr val="tx1"/>
                </a:solidFill>
                <a:latin typeface="+mn-lt"/>
                <a:ea typeface="+mn-ea"/>
                <a:cs typeface="+mn-cs"/>
              </a:defRPr>
            </a:lvl3pPr>
            <a:lvl4pPr marL="1759740"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4pPr>
            <a:lvl5pPr marL="2262523"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5pPr>
            <a:lvl6pPr marL="2765306"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6pPr>
            <a:lvl7pPr marL="3268088"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7pPr>
            <a:lvl8pPr marL="3770871"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8pPr>
            <a:lvl9pPr marL="4273654"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1800" b="1" dirty="0">
                <a:solidFill>
                  <a:srgbClr val="2B3B4B"/>
                </a:solidFill>
                <a:latin typeface="Tahoma" panose="020B0604030504040204" pitchFamily="34" charset="0"/>
                <a:ea typeface="Tahoma" panose="020B0604030504040204" pitchFamily="34" charset="0"/>
                <a:cs typeface="Tahoma" panose="020B0604030504040204" pitchFamily="34" charset="0"/>
              </a:rPr>
              <a:t>Techniques for CAR - Fishbone analysis</a:t>
            </a:r>
          </a:p>
        </p:txBody>
      </p:sp>
      <p:sp>
        <p:nvSpPr>
          <p:cNvPr id="8" name="Rectangle 7">
            <a:extLst>
              <a:ext uri="{FF2B5EF4-FFF2-40B4-BE49-F238E27FC236}">
                <a16:creationId xmlns:a16="http://schemas.microsoft.com/office/drawing/2014/main" id="{BD80E0E2-44C8-4D57-89AF-5DCCFBB73B90}"/>
              </a:ext>
            </a:extLst>
          </p:cNvPr>
          <p:cNvSpPr/>
          <p:nvPr/>
        </p:nvSpPr>
        <p:spPr>
          <a:xfrm>
            <a:off x="549269" y="1153319"/>
            <a:ext cx="5859603" cy="461665"/>
          </a:xfrm>
          <a:prstGeom prst="rect">
            <a:avLst/>
          </a:prstGeom>
        </p:spPr>
        <p:txBody>
          <a:bodyPr wrap="square">
            <a:spAutoFit/>
          </a:bodyPr>
          <a:lstStyle/>
          <a:p>
            <a:pPr marL="342900" indent="-342900">
              <a:buFont typeface="Arial" panose="020B0604020202020204" pitchFamily="34" charset="0"/>
              <a:buChar char="•"/>
            </a:pPr>
            <a:r>
              <a:rPr lang="en-US" sz="1200" dirty="0">
                <a:solidFill>
                  <a:srgbClr val="3C4855"/>
                </a:solidFill>
                <a:latin typeface="Tahoma" panose="020B0604030504040204" pitchFamily="34" charset="0"/>
                <a:ea typeface="Tahoma" panose="020B0604030504040204" pitchFamily="34" charset="0"/>
                <a:cs typeface="Tahoma" panose="020B0604030504040204" pitchFamily="34" charset="0"/>
              </a:rPr>
              <a:t>Known as Fishbone Diagram/Ishikawa Diagram/Cause-and-Effect Diagram.</a:t>
            </a:r>
          </a:p>
          <a:p>
            <a:pPr marL="342900" indent="-342900">
              <a:buFont typeface="Arial" panose="020B0604020202020204" pitchFamily="34" charset="0"/>
              <a:buChar char="•"/>
            </a:pPr>
            <a:r>
              <a:rPr lang="en-US" sz="1200" dirty="0">
                <a:solidFill>
                  <a:srgbClr val="3C4855"/>
                </a:solidFill>
                <a:latin typeface="Tahoma" panose="020B0604030504040204" pitchFamily="34" charset="0"/>
                <a:ea typeface="Tahoma" panose="020B0604030504040204" pitchFamily="34" charset="0"/>
                <a:cs typeface="Tahoma" panose="020B0604030504040204" pitchFamily="34" charset="0"/>
              </a:rPr>
              <a:t>A tool used to identify all the possible root causes of a problem or defect. </a:t>
            </a:r>
          </a:p>
        </p:txBody>
      </p:sp>
      <p:grpSp>
        <p:nvGrpSpPr>
          <p:cNvPr id="10" name="Group 9">
            <a:extLst>
              <a:ext uri="{FF2B5EF4-FFF2-40B4-BE49-F238E27FC236}">
                <a16:creationId xmlns:a16="http://schemas.microsoft.com/office/drawing/2014/main" id="{47903337-BCF0-4DCA-B553-1517ED6DE384}"/>
              </a:ext>
            </a:extLst>
          </p:cNvPr>
          <p:cNvGrpSpPr/>
          <p:nvPr/>
        </p:nvGrpSpPr>
        <p:grpSpPr>
          <a:xfrm>
            <a:off x="647700" y="1762919"/>
            <a:ext cx="8763000" cy="3429000"/>
            <a:chOff x="762000" y="1762919"/>
            <a:chExt cx="7385167" cy="3429000"/>
          </a:xfrm>
        </p:grpSpPr>
        <p:sp>
          <p:nvSpPr>
            <p:cNvPr id="11" name="Rectangle 10">
              <a:extLst>
                <a:ext uri="{FF2B5EF4-FFF2-40B4-BE49-F238E27FC236}">
                  <a16:creationId xmlns:a16="http://schemas.microsoft.com/office/drawing/2014/main" id="{323BEF3B-F92E-4173-8FC5-3F7EF3EA9E2C}"/>
                </a:ext>
              </a:extLst>
            </p:cNvPr>
            <p:cNvSpPr/>
            <p:nvPr/>
          </p:nvSpPr>
          <p:spPr>
            <a:xfrm>
              <a:off x="762000" y="1762919"/>
              <a:ext cx="7385167" cy="3429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6E421BBB-ED1D-4485-ACB5-4631D4B60633}"/>
                </a:ext>
              </a:extLst>
            </p:cNvPr>
            <p:cNvGrpSpPr/>
            <p:nvPr/>
          </p:nvGrpSpPr>
          <p:grpSpPr>
            <a:xfrm>
              <a:off x="936045" y="1839119"/>
              <a:ext cx="6563532" cy="3201703"/>
              <a:chOff x="936045" y="1839119"/>
              <a:chExt cx="6563532" cy="3201703"/>
            </a:xfrm>
          </p:grpSpPr>
          <p:sp>
            <p:nvSpPr>
              <p:cNvPr id="13" name="TextBox 12">
                <a:extLst>
                  <a:ext uri="{FF2B5EF4-FFF2-40B4-BE49-F238E27FC236}">
                    <a16:creationId xmlns:a16="http://schemas.microsoft.com/office/drawing/2014/main" id="{FF822C0D-2689-415A-99F3-3ACFE7185730}"/>
                  </a:ext>
                </a:extLst>
              </p:cNvPr>
              <p:cNvSpPr txBox="1"/>
              <p:nvPr/>
            </p:nvSpPr>
            <p:spPr>
              <a:xfrm>
                <a:off x="2492403" y="1839119"/>
                <a:ext cx="4590478" cy="323736"/>
              </a:xfrm>
              <a:prstGeom prst="rect">
                <a:avLst/>
              </a:prstGeom>
              <a:noFill/>
            </p:spPr>
            <p:txBody>
              <a:bodyPr wrap="square" rtlCol="0">
                <a:spAutoFit/>
              </a:bodyPr>
              <a:lstStyle/>
              <a:p>
                <a:r>
                  <a:rPr lang="en-US" sz="1600" b="1" dirty="0">
                    <a:latin typeface="Tahoma" panose="020B0604030504040204" pitchFamily="34" charset="0"/>
                    <a:ea typeface="Tahoma" panose="020B0604030504040204" pitchFamily="34" charset="0"/>
                    <a:cs typeface="Tahoma" panose="020B0604030504040204" pitchFamily="34" charset="0"/>
                  </a:rPr>
                  <a:t>Fishbone Diagram – Server Crashes</a:t>
                </a:r>
              </a:p>
            </p:txBody>
          </p:sp>
          <p:cxnSp>
            <p:nvCxnSpPr>
              <p:cNvPr id="14" name="Straight Arrow Connector 13">
                <a:extLst>
                  <a:ext uri="{FF2B5EF4-FFF2-40B4-BE49-F238E27FC236}">
                    <a16:creationId xmlns:a16="http://schemas.microsoft.com/office/drawing/2014/main" id="{5701BCFD-A0DD-4F6A-B362-D7DB0298D64A}"/>
                  </a:ext>
                </a:extLst>
              </p:cNvPr>
              <p:cNvCxnSpPr/>
              <p:nvPr/>
            </p:nvCxnSpPr>
            <p:spPr>
              <a:xfrm>
                <a:off x="5188399" y="2591505"/>
                <a:ext cx="874377" cy="1092971"/>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A999B535-4276-4AE3-BA81-B34FBB7FB497}"/>
                  </a:ext>
                </a:extLst>
              </p:cNvPr>
              <p:cNvCxnSpPr>
                <a:cxnSpLocks/>
              </p:cNvCxnSpPr>
              <p:nvPr/>
            </p:nvCxnSpPr>
            <p:spPr>
              <a:xfrm flipV="1">
                <a:off x="5188399" y="3684476"/>
                <a:ext cx="874377" cy="1092971"/>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6DB3B4AD-BF54-49FA-AAC4-832994443D31}"/>
                  </a:ext>
                </a:extLst>
              </p:cNvPr>
              <p:cNvCxnSpPr>
                <a:cxnSpLocks/>
              </p:cNvCxnSpPr>
              <p:nvPr/>
            </p:nvCxnSpPr>
            <p:spPr>
              <a:xfrm flipV="1">
                <a:off x="3148186" y="3657151"/>
                <a:ext cx="874377" cy="1092971"/>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3D16F03A-BF50-409F-A972-4AD7A8AD6BC0}"/>
                  </a:ext>
                </a:extLst>
              </p:cNvPr>
              <p:cNvCxnSpPr/>
              <p:nvPr/>
            </p:nvCxnSpPr>
            <p:spPr>
              <a:xfrm>
                <a:off x="3111754" y="2563421"/>
                <a:ext cx="874377" cy="1092971"/>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B33C8016-239E-4B20-B2A9-75F87218034F}"/>
                  </a:ext>
                </a:extLst>
              </p:cNvPr>
              <p:cNvCxnSpPr/>
              <p:nvPr/>
            </p:nvCxnSpPr>
            <p:spPr>
              <a:xfrm>
                <a:off x="1982350" y="3656392"/>
                <a:ext cx="4226155" cy="0"/>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ACC4ED8E-2E6D-4033-A427-CAC0A278FDD9}"/>
                  </a:ext>
                </a:extLst>
              </p:cNvPr>
              <p:cNvSpPr/>
              <p:nvPr/>
            </p:nvSpPr>
            <p:spPr>
              <a:xfrm>
                <a:off x="6260876" y="3285979"/>
                <a:ext cx="1238701" cy="710263"/>
              </a:xfrm>
              <a:prstGeom prst="rect">
                <a:avLst/>
              </a:prstGeom>
              <a:solidFill>
                <a:srgbClr val="00B8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latin typeface="Tahoma" panose="020B0604030504040204" pitchFamily="34" charset="0"/>
                    <a:ea typeface="Tahoma" panose="020B0604030504040204" pitchFamily="34" charset="0"/>
                    <a:cs typeface="Tahoma" panose="020B0604030504040204" pitchFamily="34" charset="0"/>
                  </a:rPr>
                  <a:t>Main Server Downtime</a:t>
                </a:r>
              </a:p>
            </p:txBody>
          </p:sp>
          <p:sp>
            <p:nvSpPr>
              <p:cNvPr id="20" name="TextBox 19">
                <a:extLst>
                  <a:ext uri="{FF2B5EF4-FFF2-40B4-BE49-F238E27FC236}">
                    <a16:creationId xmlns:a16="http://schemas.microsoft.com/office/drawing/2014/main" id="{6B9CF9A2-5719-472C-B812-309C87DC6DDC}"/>
                  </a:ext>
                </a:extLst>
              </p:cNvPr>
              <p:cNvSpPr txBox="1"/>
              <p:nvPr/>
            </p:nvSpPr>
            <p:spPr>
              <a:xfrm>
                <a:off x="3462416" y="2644748"/>
                <a:ext cx="1425417" cy="276999"/>
              </a:xfrm>
              <a:prstGeom prst="rect">
                <a:avLst/>
              </a:prstGeom>
              <a:noFill/>
            </p:spPr>
            <p:txBody>
              <a:bodyPr wrap="square" rtlCol="0">
                <a:spAutoFit/>
              </a:bodyPr>
              <a:lstStyle/>
              <a:p>
                <a:r>
                  <a:rPr lang="en-US" sz="1200" dirty="0">
                    <a:latin typeface="Tahoma" panose="020B0604030504040204" pitchFamily="34" charset="0"/>
                    <a:ea typeface="Tahoma" panose="020B0604030504040204" pitchFamily="34" charset="0"/>
                    <a:cs typeface="Tahoma" panose="020B0604030504040204" pitchFamily="34" charset="0"/>
                  </a:rPr>
                  <a:t>Use of API Codes</a:t>
                </a:r>
              </a:p>
            </p:txBody>
          </p:sp>
          <p:sp>
            <p:nvSpPr>
              <p:cNvPr id="21" name="TextBox 20">
                <a:extLst>
                  <a:ext uri="{FF2B5EF4-FFF2-40B4-BE49-F238E27FC236}">
                    <a16:creationId xmlns:a16="http://schemas.microsoft.com/office/drawing/2014/main" id="{D65F0429-ABD8-45EC-BEA2-083F38462837}"/>
                  </a:ext>
                </a:extLst>
              </p:cNvPr>
              <p:cNvSpPr txBox="1"/>
              <p:nvPr/>
            </p:nvSpPr>
            <p:spPr>
              <a:xfrm>
                <a:off x="3731104" y="2951483"/>
                <a:ext cx="1457295" cy="276999"/>
              </a:xfrm>
              <a:prstGeom prst="rect">
                <a:avLst/>
              </a:prstGeom>
              <a:noFill/>
            </p:spPr>
            <p:txBody>
              <a:bodyPr wrap="square" rtlCol="0">
                <a:spAutoFit/>
              </a:bodyPr>
              <a:lstStyle/>
              <a:p>
                <a:r>
                  <a:rPr lang="en-US" sz="1200" dirty="0">
                    <a:latin typeface="Tahoma" panose="020B0604030504040204" pitchFamily="34" charset="0"/>
                    <a:ea typeface="Tahoma" panose="020B0604030504040204" pitchFamily="34" charset="0"/>
                    <a:cs typeface="Tahoma" panose="020B0604030504040204" pitchFamily="34" charset="0"/>
                  </a:rPr>
                  <a:t>Agent Scheduling</a:t>
                </a:r>
              </a:p>
            </p:txBody>
          </p:sp>
          <p:sp>
            <p:nvSpPr>
              <p:cNvPr id="22" name="TextBox 21">
                <a:extLst>
                  <a:ext uri="{FF2B5EF4-FFF2-40B4-BE49-F238E27FC236}">
                    <a16:creationId xmlns:a16="http://schemas.microsoft.com/office/drawing/2014/main" id="{034BBC6F-959D-4AED-B3EF-7D7F9C8C76E2}"/>
                  </a:ext>
                </a:extLst>
              </p:cNvPr>
              <p:cNvSpPr txBox="1"/>
              <p:nvPr/>
            </p:nvSpPr>
            <p:spPr>
              <a:xfrm>
                <a:off x="1372108" y="2777185"/>
                <a:ext cx="1493727" cy="264875"/>
              </a:xfrm>
              <a:prstGeom prst="rect">
                <a:avLst/>
              </a:prstGeom>
              <a:noFill/>
            </p:spPr>
            <p:txBody>
              <a:bodyPr wrap="square" rtlCol="0">
                <a:spAutoFit/>
              </a:bodyPr>
              <a:lstStyle/>
              <a:p>
                <a:r>
                  <a:rPr lang="en-US" sz="1200" dirty="0">
                    <a:latin typeface="Tahoma" panose="020B0604030504040204" pitchFamily="34" charset="0"/>
                    <a:ea typeface="Tahoma" panose="020B0604030504040204" pitchFamily="34" charset="0"/>
                    <a:cs typeface="Tahoma" panose="020B0604030504040204" pitchFamily="34" charset="0"/>
                  </a:rPr>
                  <a:t>Lotus Script Coding</a:t>
                </a:r>
              </a:p>
            </p:txBody>
          </p:sp>
          <p:sp>
            <p:nvSpPr>
              <p:cNvPr id="23" name="TextBox 22">
                <a:extLst>
                  <a:ext uri="{FF2B5EF4-FFF2-40B4-BE49-F238E27FC236}">
                    <a16:creationId xmlns:a16="http://schemas.microsoft.com/office/drawing/2014/main" id="{D7757403-C614-449C-B108-E198285E8B8F}"/>
                  </a:ext>
                </a:extLst>
              </p:cNvPr>
              <p:cNvSpPr txBox="1"/>
              <p:nvPr/>
            </p:nvSpPr>
            <p:spPr>
              <a:xfrm>
                <a:off x="1643561" y="3201156"/>
                <a:ext cx="1222274" cy="276999"/>
              </a:xfrm>
              <a:prstGeom prst="rect">
                <a:avLst/>
              </a:prstGeom>
              <a:noFill/>
            </p:spPr>
            <p:txBody>
              <a:bodyPr wrap="square" rtlCol="0">
                <a:spAutoFit/>
              </a:bodyPr>
              <a:lstStyle/>
              <a:p>
                <a:r>
                  <a:rPr lang="en-US" sz="1200" dirty="0">
                    <a:latin typeface="Tahoma" panose="020B0604030504040204" pitchFamily="34" charset="0"/>
                    <a:ea typeface="Tahoma" panose="020B0604030504040204" pitchFamily="34" charset="0"/>
                    <a:cs typeface="Tahoma" panose="020B0604030504040204" pitchFamily="34" charset="0"/>
                  </a:rPr>
                  <a:t>Java Coding</a:t>
                </a:r>
              </a:p>
            </p:txBody>
          </p:sp>
          <p:sp>
            <p:nvSpPr>
              <p:cNvPr id="24" name="TextBox 23">
                <a:extLst>
                  <a:ext uri="{FF2B5EF4-FFF2-40B4-BE49-F238E27FC236}">
                    <a16:creationId xmlns:a16="http://schemas.microsoft.com/office/drawing/2014/main" id="{10FEB968-A2FB-43EB-9304-B338C705D856}"/>
                  </a:ext>
                </a:extLst>
              </p:cNvPr>
              <p:cNvSpPr txBox="1"/>
              <p:nvPr/>
            </p:nvSpPr>
            <p:spPr>
              <a:xfrm>
                <a:off x="1435197" y="3727036"/>
                <a:ext cx="1940546" cy="461665"/>
              </a:xfrm>
              <a:prstGeom prst="rect">
                <a:avLst/>
              </a:prstGeom>
              <a:noFill/>
            </p:spPr>
            <p:txBody>
              <a:bodyPr wrap="square" rtlCol="0">
                <a:spAutoFit/>
              </a:bodyPr>
              <a:lstStyle/>
              <a:p>
                <a:r>
                  <a:rPr lang="en-US" sz="1200" dirty="0">
                    <a:latin typeface="Tahoma" panose="020B0604030504040204" pitchFamily="34" charset="0"/>
                    <a:ea typeface="Tahoma" panose="020B0604030504040204" pitchFamily="34" charset="0"/>
                    <a:cs typeface="Tahoma" panose="020B0604030504040204" pitchFamily="34" charset="0"/>
                  </a:rPr>
                  <a:t>Improper Handling and Management of Server</a:t>
                </a:r>
              </a:p>
            </p:txBody>
          </p:sp>
          <p:sp>
            <p:nvSpPr>
              <p:cNvPr id="25" name="TextBox 24">
                <a:extLst>
                  <a:ext uri="{FF2B5EF4-FFF2-40B4-BE49-F238E27FC236}">
                    <a16:creationId xmlns:a16="http://schemas.microsoft.com/office/drawing/2014/main" id="{19A5BA51-0FCF-4A36-A8C5-4943F51CD165}"/>
                  </a:ext>
                </a:extLst>
              </p:cNvPr>
              <p:cNvSpPr txBox="1"/>
              <p:nvPr/>
            </p:nvSpPr>
            <p:spPr>
              <a:xfrm>
                <a:off x="1117867" y="4199616"/>
                <a:ext cx="2030319" cy="276999"/>
              </a:xfrm>
              <a:prstGeom prst="rect">
                <a:avLst/>
              </a:prstGeom>
              <a:noFill/>
            </p:spPr>
            <p:txBody>
              <a:bodyPr wrap="square" rtlCol="0">
                <a:spAutoFit/>
              </a:bodyPr>
              <a:lstStyle/>
              <a:p>
                <a:r>
                  <a:rPr lang="en-US" sz="1200" dirty="0">
                    <a:latin typeface="Tahoma" panose="020B0604030504040204" pitchFamily="34" charset="0"/>
                    <a:ea typeface="Tahoma" panose="020B0604030504040204" pitchFamily="34" charset="0"/>
                    <a:cs typeface="Tahoma" panose="020B0604030504040204" pitchFamily="34" charset="0"/>
                  </a:rPr>
                  <a:t>Overloaded Web Server</a:t>
                </a:r>
              </a:p>
            </p:txBody>
          </p:sp>
          <p:sp>
            <p:nvSpPr>
              <p:cNvPr id="26" name="TextBox 25">
                <a:extLst>
                  <a:ext uri="{FF2B5EF4-FFF2-40B4-BE49-F238E27FC236}">
                    <a16:creationId xmlns:a16="http://schemas.microsoft.com/office/drawing/2014/main" id="{16A92B67-9918-4FBD-9C18-D3A099B02863}"/>
                  </a:ext>
                </a:extLst>
              </p:cNvPr>
              <p:cNvSpPr txBox="1"/>
              <p:nvPr/>
            </p:nvSpPr>
            <p:spPr>
              <a:xfrm>
                <a:off x="936045" y="4471147"/>
                <a:ext cx="1854616" cy="461665"/>
              </a:xfrm>
              <a:prstGeom prst="rect">
                <a:avLst/>
              </a:prstGeom>
              <a:noFill/>
            </p:spPr>
            <p:txBody>
              <a:bodyPr wrap="square" rtlCol="0">
                <a:spAutoFit/>
              </a:bodyPr>
              <a:lstStyle/>
              <a:p>
                <a:r>
                  <a:rPr lang="en-US" sz="1200" dirty="0">
                    <a:latin typeface="Tahoma" panose="020B0604030504040204" pitchFamily="34" charset="0"/>
                    <a:ea typeface="Tahoma" panose="020B0604030504040204" pitchFamily="34" charset="0"/>
                    <a:cs typeface="Tahoma" panose="020B0604030504040204" pitchFamily="34" charset="0"/>
                  </a:rPr>
                  <a:t>Issues with the Domain Name Server</a:t>
                </a:r>
              </a:p>
            </p:txBody>
          </p:sp>
          <p:sp>
            <p:nvSpPr>
              <p:cNvPr id="27" name="TextBox 26">
                <a:extLst>
                  <a:ext uri="{FF2B5EF4-FFF2-40B4-BE49-F238E27FC236}">
                    <a16:creationId xmlns:a16="http://schemas.microsoft.com/office/drawing/2014/main" id="{32C78482-81D8-4F37-A77B-9A4E61173AB5}"/>
                  </a:ext>
                </a:extLst>
              </p:cNvPr>
              <p:cNvSpPr txBox="1"/>
              <p:nvPr/>
            </p:nvSpPr>
            <p:spPr>
              <a:xfrm>
                <a:off x="3986130" y="3698251"/>
                <a:ext cx="1404923" cy="441458"/>
              </a:xfrm>
              <a:prstGeom prst="rect">
                <a:avLst/>
              </a:prstGeom>
              <a:noFill/>
            </p:spPr>
            <p:txBody>
              <a:bodyPr wrap="square" rtlCol="0">
                <a:spAutoFit/>
              </a:bodyPr>
              <a:lstStyle/>
              <a:p>
                <a:pPr algn="ctr"/>
                <a:r>
                  <a:rPr lang="en-US" sz="1200" dirty="0">
                    <a:latin typeface="Tahoma" panose="020B0604030504040204" pitchFamily="34" charset="0"/>
                    <a:ea typeface="Tahoma" panose="020B0604030504040204" pitchFamily="34" charset="0"/>
                    <a:cs typeface="Tahoma" panose="020B0604030504040204" pitchFamily="34" charset="0"/>
                  </a:rPr>
                  <a:t>Antivirus Software Issues</a:t>
                </a:r>
              </a:p>
            </p:txBody>
          </p:sp>
          <p:sp>
            <p:nvSpPr>
              <p:cNvPr id="28" name="TextBox 27">
                <a:extLst>
                  <a:ext uri="{FF2B5EF4-FFF2-40B4-BE49-F238E27FC236}">
                    <a16:creationId xmlns:a16="http://schemas.microsoft.com/office/drawing/2014/main" id="{173D9A82-D833-49A3-AD1F-4F1AEA41EFD4}"/>
                  </a:ext>
                </a:extLst>
              </p:cNvPr>
              <p:cNvSpPr txBox="1"/>
              <p:nvPr/>
            </p:nvSpPr>
            <p:spPr>
              <a:xfrm>
                <a:off x="3585374" y="4162176"/>
                <a:ext cx="1404923" cy="441458"/>
              </a:xfrm>
              <a:prstGeom prst="rect">
                <a:avLst/>
              </a:prstGeom>
              <a:noFill/>
            </p:spPr>
            <p:txBody>
              <a:bodyPr wrap="square" rtlCol="0">
                <a:spAutoFit/>
              </a:bodyPr>
              <a:lstStyle/>
              <a:p>
                <a:pPr algn="ctr"/>
                <a:r>
                  <a:rPr lang="en-US" sz="1200" dirty="0">
                    <a:latin typeface="Tahoma" panose="020B0604030504040204" pitchFamily="34" charset="0"/>
                    <a:ea typeface="Tahoma" panose="020B0604030504040204" pitchFamily="34" charset="0"/>
                    <a:cs typeface="Tahoma" panose="020B0604030504040204" pitchFamily="34" charset="0"/>
                  </a:rPr>
                  <a:t>Use of Third-Party Tools</a:t>
                </a:r>
              </a:p>
            </p:txBody>
          </p:sp>
          <p:sp>
            <p:nvSpPr>
              <p:cNvPr id="29" name="TextBox 28">
                <a:extLst>
                  <a:ext uri="{FF2B5EF4-FFF2-40B4-BE49-F238E27FC236}">
                    <a16:creationId xmlns:a16="http://schemas.microsoft.com/office/drawing/2014/main" id="{9FBC654D-1167-47C2-B041-2DD5C178F089}"/>
                  </a:ext>
                </a:extLst>
              </p:cNvPr>
              <p:cNvSpPr txBox="1"/>
              <p:nvPr/>
            </p:nvSpPr>
            <p:spPr>
              <a:xfrm>
                <a:off x="3731105" y="4555440"/>
                <a:ext cx="1404923" cy="264875"/>
              </a:xfrm>
              <a:prstGeom prst="rect">
                <a:avLst/>
              </a:prstGeom>
              <a:noFill/>
            </p:spPr>
            <p:txBody>
              <a:bodyPr wrap="square" rtlCol="0">
                <a:spAutoFit/>
              </a:bodyPr>
              <a:lstStyle/>
              <a:p>
                <a:r>
                  <a:rPr lang="en-US" sz="1200" dirty="0">
                    <a:latin typeface="Tahoma" panose="020B0604030504040204" pitchFamily="34" charset="0"/>
                    <a:ea typeface="Tahoma" panose="020B0604030504040204" pitchFamily="34" charset="0"/>
                    <a:cs typeface="Tahoma" panose="020B0604030504040204" pitchFamily="34" charset="0"/>
                  </a:rPr>
                  <a:t>System Bugs</a:t>
                </a:r>
              </a:p>
            </p:txBody>
          </p:sp>
          <p:sp>
            <p:nvSpPr>
              <p:cNvPr id="30" name="TextBox 29">
                <a:extLst>
                  <a:ext uri="{FF2B5EF4-FFF2-40B4-BE49-F238E27FC236}">
                    <a16:creationId xmlns:a16="http://schemas.microsoft.com/office/drawing/2014/main" id="{73B29573-D43F-4368-BE52-FA4DDBE3AD58}"/>
                  </a:ext>
                </a:extLst>
              </p:cNvPr>
              <p:cNvSpPr txBox="1"/>
              <p:nvPr/>
            </p:nvSpPr>
            <p:spPr>
              <a:xfrm>
                <a:off x="2706444" y="4775947"/>
                <a:ext cx="1058815" cy="264875"/>
              </a:xfrm>
              <a:prstGeom prst="rect">
                <a:avLst/>
              </a:prstGeom>
              <a:noFill/>
            </p:spPr>
            <p:txBody>
              <a:bodyPr wrap="square" rtlCol="0">
                <a:spAutoFit/>
              </a:bodyPr>
              <a:lstStyle/>
              <a:p>
                <a:r>
                  <a:rPr lang="en-US" sz="1200" dirty="0">
                    <a:latin typeface="Tahoma" panose="020B0604030504040204" pitchFamily="34" charset="0"/>
                    <a:ea typeface="Tahoma" panose="020B0604030504040204" pitchFamily="34" charset="0"/>
                    <a:cs typeface="Tahoma" panose="020B0604030504040204" pitchFamily="34" charset="0"/>
                  </a:rPr>
                  <a:t>Other Issues</a:t>
                </a:r>
              </a:p>
            </p:txBody>
          </p:sp>
          <p:sp>
            <p:nvSpPr>
              <p:cNvPr id="31" name="TextBox 30">
                <a:extLst>
                  <a:ext uri="{FF2B5EF4-FFF2-40B4-BE49-F238E27FC236}">
                    <a16:creationId xmlns:a16="http://schemas.microsoft.com/office/drawing/2014/main" id="{EED73867-E287-4FBF-931E-319E2C17D423}"/>
                  </a:ext>
                </a:extLst>
              </p:cNvPr>
              <p:cNvSpPr txBox="1"/>
              <p:nvPr/>
            </p:nvSpPr>
            <p:spPr>
              <a:xfrm>
                <a:off x="4796751" y="4765055"/>
                <a:ext cx="988228" cy="264875"/>
              </a:xfrm>
              <a:prstGeom prst="rect">
                <a:avLst/>
              </a:prstGeom>
              <a:noFill/>
            </p:spPr>
            <p:txBody>
              <a:bodyPr wrap="square" rtlCol="0">
                <a:spAutoFit/>
              </a:bodyPr>
              <a:lstStyle/>
              <a:p>
                <a:r>
                  <a:rPr lang="en-US" sz="1200" dirty="0">
                    <a:latin typeface="Tahoma" panose="020B0604030504040204" pitchFamily="34" charset="0"/>
                    <a:ea typeface="Tahoma" panose="020B0604030504040204" pitchFamily="34" charset="0"/>
                    <a:cs typeface="Tahoma" panose="020B0604030504040204" pitchFamily="34" charset="0"/>
                  </a:rPr>
                  <a:t>Technology</a:t>
                </a:r>
              </a:p>
            </p:txBody>
          </p:sp>
          <p:sp>
            <p:nvSpPr>
              <p:cNvPr id="32" name="TextBox 31">
                <a:extLst>
                  <a:ext uri="{FF2B5EF4-FFF2-40B4-BE49-F238E27FC236}">
                    <a16:creationId xmlns:a16="http://schemas.microsoft.com/office/drawing/2014/main" id="{5E8148CF-155B-47F8-8B38-1CC8B779E6D6}"/>
                  </a:ext>
                </a:extLst>
              </p:cNvPr>
              <p:cNvSpPr txBox="1"/>
              <p:nvPr/>
            </p:nvSpPr>
            <p:spPr>
              <a:xfrm>
                <a:off x="2799802" y="2307720"/>
                <a:ext cx="696769" cy="264875"/>
              </a:xfrm>
              <a:prstGeom prst="rect">
                <a:avLst/>
              </a:prstGeom>
              <a:noFill/>
            </p:spPr>
            <p:txBody>
              <a:bodyPr wrap="square" rtlCol="0">
                <a:spAutoFit/>
              </a:bodyPr>
              <a:lstStyle/>
              <a:p>
                <a:r>
                  <a:rPr lang="en-US" sz="1200" dirty="0">
                    <a:latin typeface="Tahoma" panose="020B0604030504040204" pitchFamily="34" charset="0"/>
                    <a:ea typeface="Tahoma" panose="020B0604030504040204" pitchFamily="34" charset="0"/>
                    <a:cs typeface="Tahoma" panose="020B0604030504040204" pitchFamily="34" charset="0"/>
                  </a:rPr>
                  <a:t>Method</a:t>
                </a:r>
              </a:p>
            </p:txBody>
          </p:sp>
          <p:sp>
            <p:nvSpPr>
              <p:cNvPr id="33" name="TextBox 32">
                <a:extLst>
                  <a:ext uri="{FF2B5EF4-FFF2-40B4-BE49-F238E27FC236}">
                    <a16:creationId xmlns:a16="http://schemas.microsoft.com/office/drawing/2014/main" id="{3031912A-9C71-4E92-AB8E-557B4EAF57C6}"/>
                  </a:ext>
                </a:extLst>
              </p:cNvPr>
              <p:cNvSpPr txBox="1"/>
              <p:nvPr/>
            </p:nvSpPr>
            <p:spPr>
              <a:xfrm>
                <a:off x="4887833" y="2334380"/>
                <a:ext cx="696769" cy="264875"/>
              </a:xfrm>
              <a:prstGeom prst="rect">
                <a:avLst/>
              </a:prstGeom>
              <a:noFill/>
            </p:spPr>
            <p:txBody>
              <a:bodyPr wrap="square" rtlCol="0">
                <a:spAutoFit/>
              </a:bodyPr>
              <a:lstStyle/>
              <a:p>
                <a:r>
                  <a:rPr lang="en-US" sz="1200" dirty="0">
                    <a:latin typeface="Tahoma" panose="020B0604030504040204" pitchFamily="34" charset="0"/>
                    <a:ea typeface="Tahoma" panose="020B0604030504040204" pitchFamily="34" charset="0"/>
                    <a:cs typeface="Tahoma" panose="020B0604030504040204" pitchFamily="34" charset="0"/>
                  </a:rPr>
                  <a:t>Policies</a:t>
                </a:r>
              </a:p>
            </p:txBody>
          </p:sp>
          <p:cxnSp>
            <p:nvCxnSpPr>
              <p:cNvPr id="34" name="Straight Arrow Connector 33">
                <a:extLst>
                  <a:ext uri="{FF2B5EF4-FFF2-40B4-BE49-F238E27FC236}">
                    <a16:creationId xmlns:a16="http://schemas.microsoft.com/office/drawing/2014/main" id="{72E1DE04-C37B-4692-A93B-CE0DF335B345}"/>
                  </a:ext>
                </a:extLst>
              </p:cNvPr>
              <p:cNvCxnSpPr>
                <a:cxnSpLocks/>
                <a:stCxn id="20" idx="3"/>
              </p:cNvCxnSpPr>
              <p:nvPr/>
            </p:nvCxnSpPr>
            <p:spPr>
              <a:xfrm flipV="1">
                <a:off x="4887833" y="2777186"/>
                <a:ext cx="403032" cy="6062"/>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0A4BADC3-FAFB-4956-9E02-0286EBD4F19B}"/>
                  </a:ext>
                </a:extLst>
              </p:cNvPr>
              <p:cNvCxnSpPr/>
              <p:nvPr/>
            </p:nvCxnSpPr>
            <p:spPr>
              <a:xfrm flipV="1">
                <a:off x="5042669" y="3106518"/>
                <a:ext cx="516884" cy="1"/>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0377ACF6-027F-46F3-90B5-3E663871CCC5}"/>
                  </a:ext>
                </a:extLst>
              </p:cNvPr>
              <p:cNvCxnSpPr/>
              <p:nvPr/>
            </p:nvCxnSpPr>
            <p:spPr>
              <a:xfrm flipV="1">
                <a:off x="5342097" y="3911418"/>
                <a:ext cx="516884" cy="1"/>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6712097B-03C2-4F6A-AAE6-B02EFD4AE49D}"/>
                  </a:ext>
                </a:extLst>
              </p:cNvPr>
              <p:cNvCxnSpPr/>
              <p:nvPr/>
            </p:nvCxnSpPr>
            <p:spPr>
              <a:xfrm flipV="1">
                <a:off x="5036997" y="4340917"/>
                <a:ext cx="516884" cy="1"/>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352E3478-F07B-460E-9E83-A44C8C7FAB28}"/>
                  </a:ext>
                </a:extLst>
              </p:cNvPr>
              <p:cNvCxnSpPr/>
              <p:nvPr/>
            </p:nvCxnSpPr>
            <p:spPr>
              <a:xfrm flipV="1">
                <a:off x="4744380" y="4677842"/>
                <a:ext cx="516884" cy="1"/>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92D97027-6A54-44B2-BBDC-541DAA0FB077}"/>
                  </a:ext>
                </a:extLst>
              </p:cNvPr>
              <p:cNvCxnSpPr/>
              <p:nvPr/>
            </p:nvCxnSpPr>
            <p:spPr>
              <a:xfrm flipV="1">
                <a:off x="3249514" y="3962367"/>
                <a:ext cx="516884" cy="1"/>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8902299E-BC49-4A45-9B8F-092D7B635DB7}"/>
                  </a:ext>
                </a:extLst>
              </p:cNvPr>
              <p:cNvCxnSpPr/>
              <p:nvPr/>
            </p:nvCxnSpPr>
            <p:spPr>
              <a:xfrm flipV="1">
                <a:off x="2959318" y="4324651"/>
                <a:ext cx="516884" cy="1"/>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23748AA9-9E0F-4C4F-B4F6-8E82179D9CD3}"/>
                  </a:ext>
                </a:extLst>
              </p:cNvPr>
              <p:cNvCxnSpPr/>
              <p:nvPr/>
            </p:nvCxnSpPr>
            <p:spPr>
              <a:xfrm flipV="1">
                <a:off x="2759955" y="4583611"/>
                <a:ext cx="516884" cy="1"/>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A16C289A-C16E-47F5-8BA2-49930C18EFEF}"/>
                  </a:ext>
                </a:extLst>
              </p:cNvPr>
              <p:cNvCxnSpPr/>
              <p:nvPr/>
            </p:nvCxnSpPr>
            <p:spPr>
              <a:xfrm flipV="1">
                <a:off x="2863559" y="2909736"/>
                <a:ext cx="516884" cy="1"/>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D7556C31-DFD7-403D-8959-E4F39BE271B6}"/>
                  </a:ext>
                </a:extLst>
              </p:cNvPr>
              <p:cNvCxnSpPr/>
              <p:nvPr/>
            </p:nvCxnSpPr>
            <p:spPr>
              <a:xfrm flipV="1">
                <a:off x="3203973" y="3349225"/>
                <a:ext cx="516884" cy="1"/>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657084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left)">
                                      <p:cBhvr>
                                        <p:cTn id="12" dur="75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735013"/>
            <a:ext cx="675278" cy="265906"/>
          </a:xfrm>
          <a:prstGeom prst="rect">
            <a:avLst/>
          </a:prstGeom>
          <a:solidFill>
            <a:srgbClr val="00B8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Content Placeholder 2">
            <a:extLst>
              <a:ext uri="{FF2B5EF4-FFF2-40B4-BE49-F238E27FC236}">
                <a16:creationId xmlns:a16="http://schemas.microsoft.com/office/drawing/2014/main" id="{3AB211B8-AE2A-4EE7-8D3F-1E5328173075}"/>
              </a:ext>
            </a:extLst>
          </p:cNvPr>
          <p:cNvSpPr txBox="1">
            <a:spLocks/>
          </p:cNvSpPr>
          <p:nvPr/>
        </p:nvSpPr>
        <p:spPr>
          <a:xfrm>
            <a:off x="675278" y="696119"/>
            <a:ext cx="7097122" cy="457200"/>
          </a:xfrm>
          <a:prstGeom prst="rect">
            <a:avLst/>
          </a:prstGeom>
        </p:spPr>
        <p:txBody>
          <a:bodyPr lIns="100557" tIns="50278" rIns="100557" bIns="50278"/>
          <a:lstStyle>
            <a:lvl1pPr marL="377087" indent="-377087" algn="l" defTabSz="1005566" rtl="0" eaLnBrk="1" latinLnBrk="0" hangingPunct="1">
              <a:spcBef>
                <a:spcPct val="20000"/>
              </a:spcBef>
              <a:buFont typeface="Arial" panose="020B0604020202020204" pitchFamily="34" charset="0"/>
              <a:buChar char="•"/>
              <a:defRPr sz="3500" kern="1200">
                <a:solidFill>
                  <a:schemeClr val="tx1"/>
                </a:solidFill>
                <a:latin typeface="+mn-lt"/>
                <a:ea typeface="+mn-ea"/>
                <a:cs typeface="+mn-cs"/>
              </a:defRPr>
            </a:lvl1pPr>
            <a:lvl2pPr marL="817022" indent="-314239" algn="l" defTabSz="1005566" rtl="0" eaLnBrk="1" latinLnBrk="0" hangingPunct="1">
              <a:spcBef>
                <a:spcPct val="20000"/>
              </a:spcBef>
              <a:buFont typeface="Arial" panose="020B0604020202020204" pitchFamily="34" charset="0"/>
              <a:buChar char="–"/>
              <a:defRPr sz="3100" kern="1200">
                <a:solidFill>
                  <a:schemeClr val="tx1"/>
                </a:solidFill>
                <a:latin typeface="+mn-lt"/>
                <a:ea typeface="+mn-ea"/>
                <a:cs typeface="+mn-cs"/>
              </a:defRPr>
            </a:lvl2pPr>
            <a:lvl3pPr marL="1256957" indent="-251391" algn="l" defTabSz="1005566" rtl="0" eaLnBrk="1" latinLnBrk="0" hangingPunct="1">
              <a:spcBef>
                <a:spcPct val="20000"/>
              </a:spcBef>
              <a:buFont typeface="Arial" panose="020B0604020202020204" pitchFamily="34" charset="0"/>
              <a:buChar char="•"/>
              <a:defRPr sz="2600" kern="1200">
                <a:solidFill>
                  <a:schemeClr val="tx1"/>
                </a:solidFill>
                <a:latin typeface="+mn-lt"/>
                <a:ea typeface="+mn-ea"/>
                <a:cs typeface="+mn-cs"/>
              </a:defRPr>
            </a:lvl3pPr>
            <a:lvl4pPr marL="1759740"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4pPr>
            <a:lvl5pPr marL="2262523"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5pPr>
            <a:lvl6pPr marL="2765306"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6pPr>
            <a:lvl7pPr marL="3268088"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7pPr>
            <a:lvl8pPr marL="3770871"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8pPr>
            <a:lvl9pPr marL="4273654"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1800" b="1" dirty="0">
                <a:solidFill>
                  <a:srgbClr val="2B3B4B"/>
                </a:solidFill>
                <a:latin typeface="Tahoma" panose="020B0604030504040204" pitchFamily="34" charset="0"/>
                <a:ea typeface="Tahoma" panose="020B0604030504040204" pitchFamily="34" charset="0"/>
                <a:cs typeface="Tahoma" panose="020B0604030504040204" pitchFamily="34" charset="0"/>
              </a:rPr>
              <a:t>Fishbone analysis - Solution and Prioritization Matrix</a:t>
            </a:r>
          </a:p>
          <a:p>
            <a:pPr marL="0" indent="0">
              <a:buNone/>
            </a:pPr>
            <a:endParaRPr lang="en-US" sz="1800" b="1" dirty="0">
              <a:solidFill>
                <a:srgbClr val="2B3B4B"/>
              </a:solidFill>
              <a:latin typeface="Tahoma" panose="020B0604030504040204" pitchFamily="34" charset="0"/>
              <a:ea typeface="Tahoma" panose="020B0604030504040204" pitchFamily="34" charset="0"/>
              <a:cs typeface="Tahoma" panose="020B0604030504040204" pitchFamily="34" charset="0"/>
            </a:endParaRPr>
          </a:p>
        </p:txBody>
      </p:sp>
      <p:sp>
        <p:nvSpPr>
          <p:cNvPr id="10" name="Rectangle 9">
            <a:extLst>
              <a:ext uri="{FF2B5EF4-FFF2-40B4-BE49-F238E27FC236}">
                <a16:creationId xmlns:a16="http://schemas.microsoft.com/office/drawing/2014/main" id="{F80BE3C4-FB05-4DCA-8011-6DE1DB688DA1}"/>
              </a:ext>
            </a:extLst>
          </p:cNvPr>
          <p:cNvSpPr/>
          <p:nvPr/>
        </p:nvSpPr>
        <p:spPr>
          <a:xfrm>
            <a:off x="376238" y="1381919"/>
            <a:ext cx="2771286" cy="320039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8CB08E7-DB2B-449E-A484-B56746ABCCDD}"/>
              </a:ext>
            </a:extLst>
          </p:cNvPr>
          <p:cNvSpPr/>
          <p:nvPr/>
        </p:nvSpPr>
        <p:spPr>
          <a:xfrm>
            <a:off x="550579" y="1610519"/>
            <a:ext cx="2422604" cy="2046714"/>
          </a:xfrm>
          <a:prstGeom prst="rect">
            <a:avLst/>
          </a:prstGeom>
        </p:spPr>
        <p:txBody>
          <a:bodyPr wrap="square">
            <a:spAutoFit/>
          </a:bodyPr>
          <a:lstStyle/>
          <a:p>
            <a:pPr marL="285750" indent="-285750">
              <a:spcBef>
                <a:spcPts val="1800"/>
              </a:spcBef>
              <a:buFont typeface="Arial" panose="020B0604020202020204" pitchFamily="34" charset="0"/>
              <a:buChar char="•"/>
            </a:pPr>
            <a:r>
              <a:rPr lang="en-US" sz="1400" dirty="0">
                <a:solidFill>
                  <a:srgbClr val="3C4855"/>
                </a:solidFill>
                <a:latin typeface="Tahoma" panose="020B0604030504040204" pitchFamily="34" charset="0"/>
                <a:ea typeface="Tahoma" panose="020B0604030504040204" pitchFamily="34" charset="0"/>
                <a:cs typeface="Tahoma" panose="020B0604030504040204" pitchFamily="34" charset="0"/>
              </a:rPr>
              <a:t>Used to arrive at a consensus to a set </a:t>
            </a:r>
            <a:br>
              <a:rPr lang="en-US" sz="1400" dirty="0">
                <a:solidFill>
                  <a:srgbClr val="3C4855"/>
                </a:solidFill>
                <a:latin typeface="Tahoma" panose="020B0604030504040204" pitchFamily="34" charset="0"/>
                <a:ea typeface="Tahoma" panose="020B0604030504040204" pitchFamily="34" charset="0"/>
                <a:cs typeface="Tahoma" panose="020B0604030504040204" pitchFamily="34" charset="0"/>
              </a:rPr>
            </a:br>
            <a:r>
              <a:rPr lang="en-US" sz="1400" dirty="0">
                <a:solidFill>
                  <a:srgbClr val="3C4855"/>
                </a:solidFill>
                <a:latin typeface="Tahoma" panose="020B0604030504040204" pitchFamily="34" charset="0"/>
                <a:ea typeface="Tahoma" panose="020B0604030504040204" pitchFamily="34" charset="0"/>
                <a:cs typeface="Tahoma" panose="020B0604030504040204" pitchFamily="34" charset="0"/>
              </a:rPr>
              <a:t>of proposed solutions.</a:t>
            </a:r>
          </a:p>
          <a:p>
            <a:pPr marL="285750" indent="-285750">
              <a:spcBef>
                <a:spcPts val="1800"/>
              </a:spcBef>
              <a:buFont typeface="Arial" panose="020B0604020202020204" pitchFamily="34" charset="0"/>
              <a:buChar char="•"/>
            </a:pPr>
            <a:r>
              <a:rPr lang="en-US" sz="1400" dirty="0">
                <a:solidFill>
                  <a:srgbClr val="3C4855"/>
                </a:solidFill>
                <a:latin typeface="Tahoma" panose="020B0604030504040204" pitchFamily="34" charset="0"/>
                <a:ea typeface="Tahoma" panose="020B0604030504040204" pitchFamily="34" charset="0"/>
                <a:cs typeface="Tahoma" panose="020B0604030504040204" pitchFamily="34" charset="0"/>
              </a:rPr>
              <a:t>Used to prioritize the solutions proposed to be implemented for the identified root causes </a:t>
            </a:r>
            <a:br>
              <a:rPr lang="en-US" sz="1400" dirty="0">
                <a:solidFill>
                  <a:srgbClr val="3C4855"/>
                </a:solidFill>
                <a:latin typeface="Tahoma" panose="020B0604030504040204" pitchFamily="34" charset="0"/>
                <a:ea typeface="Tahoma" panose="020B0604030504040204" pitchFamily="34" charset="0"/>
                <a:cs typeface="Tahoma" panose="020B0604030504040204" pitchFamily="34" charset="0"/>
              </a:rPr>
            </a:br>
            <a:r>
              <a:rPr lang="en-US" sz="1400" dirty="0">
                <a:solidFill>
                  <a:srgbClr val="3C4855"/>
                </a:solidFill>
                <a:latin typeface="Tahoma" panose="020B0604030504040204" pitchFamily="34" charset="0"/>
                <a:ea typeface="Tahoma" panose="020B0604030504040204" pitchFamily="34" charset="0"/>
                <a:cs typeface="Tahoma" panose="020B0604030504040204" pitchFamily="34" charset="0"/>
              </a:rPr>
              <a:t>of the given problem.</a:t>
            </a:r>
          </a:p>
        </p:txBody>
      </p:sp>
      <p:pic>
        <p:nvPicPr>
          <p:cNvPr id="12" name="Picture 2">
            <a:extLst>
              <a:ext uri="{FF2B5EF4-FFF2-40B4-BE49-F238E27FC236}">
                <a16:creationId xmlns:a16="http://schemas.microsoft.com/office/drawing/2014/main" id="{4AF80825-D9A7-4B63-BC4A-57BED81F6CD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686" t="21472" r="21048" b="23308"/>
          <a:stretch/>
        </p:blipFill>
        <p:spPr bwMode="auto">
          <a:xfrm>
            <a:off x="3147524" y="1381919"/>
            <a:ext cx="6534639" cy="3200400"/>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1832995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left)">
                                      <p:cBhvr>
                                        <p:cTn id="12" dur="75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3"/>
          <p:cNvPicPr>
            <a:picLocks noChangeAspect="1"/>
          </p:cNvPicPr>
          <p:nvPr/>
        </p:nvPicPr>
        <p:blipFill rotWithShape="1">
          <a:blip r:embed="rId3" cstate="print">
            <a:extLst>
              <a:ext uri="{28A0092B-C50C-407E-A947-70E740481C1C}">
                <a14:useLocalDpi xmlns:a14="http://schemas.microsoft.com/office/drawing/2010/main" val="0"/>
              </a:ext>
            </a:extLst>
          </a:blip>
          <a:srcRect t="13262" b="9311"/>
          <a:stretch/>
        </p:blipFill>
        <p:spPr>
          <a:xfrm>
            <a:off x="0" y="467519"/>
            <a:ext cx="10058400" cy="5191919"/>
          </a:xfrm>
          <a:prstGeom prst="rect">
            <a:avLst/>
          </a:prstGeom>
        </p:spPr>
      </p:pic>
      <p:sp>
        <p:nvSpPr>
          <p:cNvPr id="6" name="Footer Placeholder 3"/>
          <p:cNvSpPr txBox="1">
            <a:spLocks noGrp="1"/>
          </p:cNvSpPr>
          <p:nvPr/>
        </p:nvSpPr>
        <p:spPr bwMode="auto">
          <a:xfrm>
            <a:off x="533400" y="5316341"/>
            <a:ext cx="5029200" cy="201038"/>
          </a:xfrm>
          <a:prstGeom prst="rect">
            <a:avLst/>
          </a:prstGeom>
          <a:noFill/>
          <a:ln w="9525">
            <a:noFill/>
            <a:miter lim="800000"/>
            <a:headEnd/>
            <a:tailEnd/>
          </a:ln>
        </p:spPr>
        <p:txBody>
          <a:bodyPr lIns="100557" tIns="50278" rIns="100557" bIns="50278"/>
          <a:lstStyle/>
          <a:p>
            <a:pPr fontAlgn="auto">
              <a:spcBef>
                <a:spcPts val="0"/>
              </a:spcBef>
              <a:spcAft>
                <a:spcPts val="0"/>
              </a:spcAft>
              <a:defRPr/>
            </a:pPr>
            <a:r>
              <a:rPr lang="en-US" sz="700" dirty="0">
                <a:solidFill>
                  <a:schemeClr val="bg1"/>
                </a:solidFill>
                <a:latin typeface="Segoe UI Light" panose="020B0502040204020203" pitchFamily="34" charset="0"/>
                <a:ea typeface="Segoe UI" panose="020B0502040204020203" pitchFamily="34" charset="0"/>
                <a:cs typeface="Segoe UI" panose="020B0502040204020203" pitchFamily="34" charset="0"/>
              </a:rPr>
              <a:t> </a:t>
            </a:r>
            <a:r>
              <a:rPr lang="en-US" sz="700" dirty="0">
                <a:latin typeface="Segoe UI Light" panose="020B0502040204020203" pitchFamily="34" charset="0"/>
                <a:ea typeface="Segoe UI" panose="020B0502040204020203" pitchFamily="34" charset="0"/>
                <a:cs typeface="Segoe UI" panose="020B0502040204020203" pitchFamily="34" charset="0"/>
              </a:rPr>
              <a:t>Copyright © 2020 Cybage Software Pvt. Ltd. All Rights Reserved. Cybage Confidential</a:t>
            </a:r>
            <a:r>
              <a:rPr lang="en-US" sz="700" dirty="0">
                <a:solidFill>
                  <a:schemeClr val="bg1"/>
                </a:solidFill>
                <a:latin typeface="Segoe UI Light" panose="020B0502040204020203" pitchFamily="34" charset="0"/>
                <a:ea typeface="Segoe UI" panose="020B0502040204020203" pitchFamily="34" charset="0"/>
                <a:cs typeface="Segoe UI" panose="020B0502040204020203" pitchFamily="34" charset="0"/>
              </a:rPr>
              <a:t>.</a:t>
            </a:r>
          </a:p>
        </p:txBody>
      </p:sp>
      <p:sp>
        <p:nvSpPr>
          <p:cNvPr id="13" name="Rectangle 12">
            <a:extLst>
              <a:ext uri="{FF2B5EF4-FFF2-40B4-BE49-F238E27FC236}">
                <a16:creationId xmlns:a16="http://schemas.microsoft.com/office/drawing/2014/main" id="{48A191D4-59E1-4166-878A-5E21BC4BC645}"/>
              </a:ext>
            </a:extLst>
          </p:cNvPr>
          <p:cNvSpPr/>
          <p:nvPr/>
        </p:nvSpPr>
        <p:spPr>
          <a:xfrm flipH="1">
            <a:off x="4724400" y="3703675"/>
            <a:ext cx="5334000" cy="1256489"/>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0557" tIns="50278" rIns="100557" bIns="50278" spcCol="0" rtlCol="0" anchor="ctr"/>
          <a:lstStyle/>
          <a:p>
            <a:pPr algn="ctr"/>
            <a:endParaRPr lang="en-US" dirty="0"/>
          </a:p>
        </p:txBody>
      </p:sp>
      <p:pic>
        <p:nvPicPr>
          <p:cNvPr id="14" name="Picture 3">
            <a:extLst>
              <a:ext uri="{FF2B5EF4-FFF2-40B4-BE49-F238E27FC236}">
                <a16:creationId xmlns:a16="http://schemas.microsoft.com/office/drawing/2014/main" id="{456A6DEE-7E2E-46F8-B31E-A1EF8193D6A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19600" y="4017760"/>
            <a:ext cx="481965" cy="1884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5" name="Title 8">
            <a:extLst>
              <a:ext uri="{FF2B5EF4-FFF2-40B4-BE49-F238E27FC236}">
                <a16:creationId xmlns:a16="http://schemas.microsoft.com/office/drawing/2014/main" id="{EE028C9E-2BE0-4C2B-81D7-B492B707D349}"/>
              </a:ext>
            </a:extLst>
          </p:cNvPr>
          <p:cNvSpPr txBox="1">
            <a:spLocks/>
          </p:cNvSpPr>
          <p:nvPr/>
        </p:nvSpPr>
        <p:spPr>
          <a:xfrm>
            <a:off x="5029199" y="3939521"/>
            <a:ext cx="5006181" cy="718998"/>
          </a:xfrm>
          <a:prstGeom prst="rect">
            <a:avLst/>
          </a:prstGeom>
        </p:spPr>
        <p:txBody>
          <a:bodyPr lIns="100557" tIns="50278" rIns="100557" bIns="50278">
            <a:normAutofit fontScale="97500"/>
          </a:bodyPr>
          <a:lstStyle>
            <a:lvl1pPr algn="ctr" defTabSz="1005566" rtl="0" eaLnBrk="1" latinLnBrk="0" hangingPunct="1">
              <a:spcBef>
                <a:spcPct val="0"/>
              </a:spcBef>
              <a:buNone/>
              <a:defRPr sz="4800" kern="1200">
                <a:solidFill>
                  <a:schemeClr val="tx1"/>
                </a:solidFill>
                <a:latin typeface="+mj-lt"/>
                <a:ea typeface="+mj-ea"/>
                <a:cs typeface="+mj-cs"/>
              </a:defRPr>
            </a:lvl1pPr>
          </a:lstStyle>
          <a:p>
            <a:pPr algn="l"/>
            <a:r>
              <a:rPr lang="en-US" sz="1800" b="1" dirty="0">
                <a:solidFill>
                  <a:srgbClr val="2B3B4B"/>
                </a:solidFill>
                <a:latin typeface="Tahoma" panose="020B0604030504040204" pitchFamily="34" charset="0"/>
                <a:ea typeface="Tahoma" panose="020B0604030504040204" pitchFamily="34" charset="0"/>
                <a:cs typeface="Tahoma" panose="020B0604030504040204" pitchFamily="34" charset="0"/>
              </a:rPr>
              <a:t>Involvement of Developers in various processes : Horizontal Processes</a:t>
            </a:r>
          </a:p>
          <a:p>
            <a:pPr algn="l"/>
            <a:endParaRPr lang="en-US" sz="1800" b="1" dirty="0">
              <a:solidFill>
                <a:srgbClr val="2B3B4B"/>
              </a:solidFill>
              <a:latin typeface="Tahoma" panose="020B0604030504040204" pitchFamily="34" charset="0"/>
              <a:ea typeface="Tahoma" panose="020B0604030504040204" pitchFamily="34" charset="0"/>
              <a:cs typeface="Tahoma" panose="020B0604030504040204" pitchFamily="34" charset="0"/>
            </a:endParaRPr>
          </a:p>
        </p:txBody>
      </p:sp>
      <p:sp>
        <p:nvSpPr>
          <p:cNvPr id="7" name="TextBox 6"/>
          <p:cNvSpPr txBox="1"/>
          <p:nvPr/>
        </p:nvSpPr>
        <p:spPr>
          <a:xfrm>
            <a:off x="8465821" y="5289984"/>
            <a:ext cx="1190782" cy="240037"/>
          </a:xfrm>
          <a:prstGeom prst="rect">
            <a:avLst/>
          </a:prstGeom>
          <a:noFill/>
        </p:spPr>
        <p:txBody>
          <a:bodyPr wrap="square" lIns="100557" tIns="50278" rIns="100557" bIns="50278" rtlCol="0">
            <a:spAutoFit/>
          </a:bodyPr>
          <a:lstStyle/>
          <a:p>
            <a:r>
              <a:rPr lang="en-US" sz="900" dirty="0">
                <a:solidFill>
                  <a:schemeClr val="bg1"/>
                </a:solidFill>
                <a:latin typeface="Segoe UI" panose="020B0502040204020203" pitchFamily="34" charset="0"/>
                <a:ea typeface="Segoe UI" panose="020B0502040204020203" pitchFamily="34" charset="0"/>
                <a:cs typeface="Segoe UI" panose="020B0502040204020203" pitchFamily="34" charset="0"/>
              </a:rPr>
              <a:t>www.cybage.com</a:t>
            </a:r>
            <a:endParaRPr lang="en-GB" sz="900" dirty="0">
              <a:solidFill>
                <a:schemeClr val="bg1"/>
              </a:solidFill>
              <a:latin typeface="Segoe UI" panose="020B0502040204020203" pitchFamily="34" charset="0"/>
              <a:ea typeface="Segoe UI" panose="020B0502040204020203" pitchFamily="34" charset="0"/>
              <a:cs typeface="Segoe UI" panose="020B0502040204020203" pitchFamily="34" charset="0"/>
            </a:endParaRPr>
          </a:p>
        </p:txBody>
      </p:sp>
      <p:sp>
        <p:nvSpPr>
          <p:cNvPr id="10" name="TextBox 9">
            <a:extLst>
              <a:ext uri="{FF2B5EF4-FFF2-40B4-BE49-F238E27FC236}">
                <a16:creationId xmlns:a16="http://schemas.microsoft.com/office/drawing/2014/main" id="{AA58256B-9991-4AA9-A0D7-3984DA91D04E}"/>
              </a:ext>
            </a:extLst>
          </p:cNvPr>
          <p:cNvSpPr txBox="1"/>
          <p:nvPr/>
        </p:nvSpPr>
        <p:spPr>
          <a:xfrm>
            <a:off x="9428003" y="5301444"/>
            <a:ext cx="457200" cy="230832"/>
          </a:xfrm>
          <a:prstGeom prst="rect">
            <a:avLst/>
          </a:prstGeom>
          <a:noFill/>
        </p:spPr>
        <p:txBody>
          <a:bodyPr wrap="square" rtlCol="0">
            <a:spAutoFit/>
          </a:bodyPr>
          <a:lstStyle/>
          <a:p>
            <a:pPr algn="ctr"/>
            <a:fld id="{1CEAE2BE-16F1-4ACF-B635-B72D550D3046}" type="slidenum">
              <a:rPr lang="en-US" sz="900" smtClean="0">
                <a:solidFill>
                  <a:schemeClr val="bg1"/>
                </a:solidFill>
                <a:latin typeface="Tahoma" panose="020B0604030504040204" pitchFamily="34" charset="0"/>
                <a:ea typeface="Tahoma" panose="020B0604030504040204" pitchFamily="34" charset="0"/>
                <a:cs typeface="Tahoma" panose="020B0604030504040204" pitchFamily="34" charset="0"/>
              </a:rPr>
              <a:pPr algn="ctr"/>
              <a:t>27</a:t>
            </a:fld>
            <a:endParaRPr lang="en-US" sz="9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452879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2ED1B84-03A5-4BC2-9F66-2BC7F38791CD}"/>
              </a:ext>
            </a:extLst>
          </p:cNvPr>
          <p:cNvSpPr/>
          <p:nvPr/>
        </p:nvSpPr>
        <p:spPr>
          <a:xfrm>
            <a:off x="932347" y="1915319"/>
            <a:ext cx="8193706" cy="290779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6F1A45DA-0D27-478F-8C97-101E0A8571B1}"/>
              </a:ext>
            </a:extLst>
          </p:cNvPr>
          <p:cNvSpPr/>
          <p:nvPr/>
        </p:nvSpPr>
        <p:spPr>
          <a:xfrm>
            <a:off x="932347" y="1458119"/>
            <a:ext cx="8193706" cy="457200"/>
          </a:xfrm>
          <a:prstGeom prst="rect">
            <a:avLst/>
          </a:prstGeom>
          <a:solidFill>
            <a:srgbClr val="3C48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latin typeface="Tahoma" panose="020B0604030504040204" pitchFamily="34" charset="0"/>
                <a:ea typeface="Tahoma" panose="020B0604030504040204" pitchFamily="34" charset="0"/>
                <a:cs typeface="Tahoma" panose="020B0604030504040204" pitchFamily="34" charset="0"/>
              </a:rPr>
              <a:t>Software Configuration Management</a:t>
            </a:r>
          </a:p>
        </p:txBody>
      </p:sp>
      <p:sp>
        <p:nvSpPr>
          <p:cNvPr id="2" name="Rectangle 1"/>
          <p:cNvSpPr/>
          <p:nvPr/>
        </p:nvSpPr>
        <p:spPr>
          <a:xfrm>
            <a:off x="0" y="735013"/>
            <a:ext cx="675278" cy="265906"/>
          </a:xfrm>
          <a:prstGeom prst="rect">
            <a:avLst/>
          </a:prstGeom>
          <a:solidFill>
            <a:srgbClr val="00B8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itle 8">
            <a:extLst>
              <a:ext uri="{FF2B5EF4-FFF2-40B4-BE49-F238E27FC236}">
                <a16:creationId xmlns:a16="http://schemas.microsoft.com/office/drawing/2014/main" id="{D41361A8-2A67-4727-8AC2-1D6D29419553}"/>
              </a:ext>
            </a:extLst>
          </p:cNvPr>
          <p:cNvSpPr txBox="1">
            <a:spLocks/>
          </p:cNvSpPr>
          <p:nvPr/>
        </p:nvSpPr>
        <p:spPr>
          <a:xfrm>
            <a:off x="909749" y="2010443"/>
            <a:ext cx="4401136" cy="2190876"/>
          </a:xfrm>
          <a:prstGeom prst="rect">
            <a:avLst/>
          </a:prstGeom>
        </p:spPr>
        <p:txBody>
          <a:bodyPr lIns="100557" tIns="50278" rIns="100557" bIns="50278" anchor="t">
            <a:noAutofit/>
          </a:bodyPr>
          <a:lstStyle>
            <a:lvl1pPr algn="ctr" defTabSz="1005566" rtl="0" eaLnBrk="1" latinLnBrk="0" hangingPunct="1">
              <a:spcBef>
                <a:spcPct val="0"/>
              </a:spcBef>
              <a:buNone/>
              <a:defRPr sz="4800" kern="1200">
                <a:solidFill>
                  <a:schemeClr val="tx1"/>
                </a:solidFill>
                <a:latin typeface="+mj-lt"/>
                <a:ea typeface="+mj-ea"/>
                <a:cs typeface="+mj-cs"/>
              </a:defRPr>
            </a:lvl1pPr>
          </a:lstStyle>
          <a:p>
            <a:pPr marL="285750" indent="-285750" algn="l">
              <a:spcAft>
                <a:spcPts val="1200"/>
              </a:spcAft>
              <a:buFont typeface="Arial" panose="020B0604020202020204" pitchFamily="34" charset="0"/>
              <a:buChar char="•"/>
            </a:pPr>
            <a:r>
              <a:rPr lang="en-US" sz="1400" dirty="0">
                <a:solidFill>
                  <a:srgbClr val="3B4F60"/>
                </a:solidFill>
                <a:latin typeface="Tahoma" panose="020B0604030504040204" pitchFamily="34" charset="0"/>
                <a:ea typeface="Tahoma" panose="020B0604030504040204" pitchFamily="34" charset="0"/>
                <a:cs typeface="Tahoma" panose="020B0604030504040204" pitchFamily="34" charset="0"/>
              </a:rPr>
              <a:t>Know and follow the folder structure in repository</a:t>
            </a:r>
          </a:p>
          <a:p>
            <a:pPr marL="285750" indent="-285750" algn="l">
              <a:spcAft>
                <a:spcPts val="1200"/>
              </a:spcAft>
              <a:buFont typeface="Arial" panose="020B0604020202020204" pitchFamily="34" charset="0"/>
              <a:buChar char="•"/>
            </a:pPr>
            <a:r>
              <a:rPr lang="en-US" sz="1400" dirty="0">
                <a:solidFill>
                  <a:srgbClr val="3B4F60"/>
                </a:solidFill>
                <a:latin typeface="Tahoma" panose="020B0604030504040204" pitchFamily="34" charset="0"/>
                <a:ea typeface="Tahoma" panose="020B0604030504040204" pitchFamily="34" charset="0"/>
                <a:cs typeface="Tahoma" panose="020B0604030504040204" pitchFamily="34" charset="0"/>
              </a:rPr>
              <a:t>Understand and use the naming conventions</a:t>
            </a:r>
          </a:p>
          <a:p>
            <a:pPr marL="285750" indent="-285750" algn="l">
              <a:spcAft>
                <a:spcPts val="1200"/>
              </a:spcAft>
              <a:buFont typeface="Arial" panose="020B0604020202020204" pitchFamily="34" charset="0"/>
              <a:buChar char="•"/>
            </a:pPr>
            <a:r>
              <a:rPr lang="en-US" sz="1400" dirty="0">
                <a:solidFill>
                  <a:srgbClr val="3B4F60"/>
                </a:solidFill>
                <a:latin typeface="Tahoma" panose="020B0604030504040204" pitchFamily="34" charset="0"/>
                <a:ea typeface="Tahoma" panose="020B0604030504040204" pitchFamily="34" charset="0"/>
                <a:cs typeface="Tahoma" panose="020B0604030504040204" pitchFamily="34" charset="0"/>
              </a:rPr>
              <a:t>Ensure to mention check-in/ check-out comments</a:t>
            </a:r>
          </a:p>
          <a:p>
            <a:pPr marL="285750" indent="-285750" algn="l">
              <a:spcAft>
                <a:spcPts val="1200"/>
              </a:spcAft>
              <a:buFont typeface="Arial" panose="020B0604020202020204" pitchFamily="34" charset="0"/>
              <a:buChar char="•"/>
            </a:pPr>
            <a:r>
              <a:rPr lang="en-US" sz="1400" dirty="0">
                <a:solidFill>
                  <a:srgbClr val="3B4F60"/>
                </a:solidFill>
                <a:latin typeface="Tahoma" panose="020B0604030504040204" pitchFamily="34" charset="0"/>
                <a:ea typeface="Tahoma" panose="020B0604030504040204" pitchFamily="34" charset="0"/>
                <a:cs typeface="Tahoma" panose="020B0604030504040204" pitchFamily="34" charset="0"/>
              </a:rPr>
              <a:t>Ensure to baseline the required artifacts (Label/Tag)</a:t>
            </a:r>
          </a:p>
          <a:p>
            <a:pPr marL="285750" indent="-285750" algn="l">
              <a:spcAft>
                <a:spcPts val="1200"/>
              </a:spcAft>
              <a:buFont typeface="Arial" panose="020B0604020202020204" pitchFamily="34" charset="0"/>
              <a:buChar char="•"/>
            </a:pPr>
            <a:r>
              <a:rPr lang="en-US" sz="1400" dirty="0">
                <a:solidFill>
                  <a:srgbClr val="3B4F60"/>
                </a:solidFill>
                <a:latin typeface="Tahoma" panose="020B0604030504040204" pitchFamily="34" charset="0"/>
                <a:ea typeface="Tahoma" panose="020B0604030504040204" pitchFamily="34" charset="0"/>
                <a:cs typeface="Tahoma" panose="020B0604030504040204" pitchFamily="34" charset="0"/>
              </a:rPr>
              <a:t>Ensure the right artifacts are available for the entire team</a:t>
            </a:r>
          </a:p>
        </p:txBody>
      </p:sp>
      <p:sp>
        <p:nvSpPr>
          <p:cNvPr id="9" name="Rectangle 8">
            <a:extLst>
              <a:ext uri="{FF2B5EF4-FFF2-40B4-BE49-F238E27FC236}">
                <a16:creationId xmlns:a16="http://schemas.microsoft.com/office/drawing/2014/main" id="{C51D531B-06F5-4C78-AF0D-338E367103E3}"/>
              </a:ext>
            </a:extLst>
          </p:cNvPr>
          <p:cNvSpPr/>
          <p:nvPr/>
        </p:nvSpPr>
        <p:spPr>
          <a:xfrm>
            <a:off x="5775794" y="4287217"/>
            <a:ext cx="3254525" cy="415498"/>
          </a:xfrm>
          <a:prstGeom prst="rect">
            <a:avLst/>
          </a:prstGeom>
        </p:spPr>
        <p:txBody>
          <a:bodyPr wrap="square">
            <a:spAutoFit/>
          </a:bodyPr>
          <a:lstStyle/>
          <a:p>
            <a:pPr>
              <a:spcAft>
                <a:spcPts val="300"/>
              </a:spcAft>
            </a:pPr>
            <a:r>
              <a:rPr lang="en-US" sz="1000" b="1" dirty="0">
                <a:solidFill>
                  <a:srgbClr val="00B8F1"/>
                </a:solidFill>
                <a:latin typeface="Tahoma" panose="020B0604030504040204" pitchFamily="34" charset="0"/>
                <a:ea typeface="Tahoma" panose="020B0604030504040204" pitchFamily="34" charset="0"/>
                <a:cs typeface="Tahoma" panose="020B0604030504040204" pitchFamily="34" charset="0"/>
              </a:rPr>
              <a:t>Tools for Software Configuration Management :</a:t>
            </a:r>
            <a:br>
              <a:rPr lang="en-US" sz="1000" b="1" dirty="0">
                <a:solidFill>
                  <a:srgbClr val="00B8F1"/>
                </a:solidFill>
                <a:latin typeface="Tahoma" panose="020B0604030504040204" pitchFamily="34" charset="0"/>
                <a:ea typeface="Tahoma" panose="020B0604030504040204" pitchFamily="34" charset="0"/>
                <a:cs typeface="Tahoma" panose="020B0604030504040204" pitchFamily="34" charset="0"/>
              </a:rPr>
            </a:br>
            <a:r>
              <a:rPr lang="en-US" sz="1000" b="1" dirty="0">
                <a:solidFill>
                  <a:srgbClr val="00B8F1"/>
                </a:solidFill>
                <a:latin typeface="Tahoma" panose="020B0604030504040204" pitchFamily="34" charset="0"/>
                <a:ea typeface="Tahoma" panose="020B0604030504040204" pitchFamily="34" charset="0"/>
                <a:cs typeface="Tahoma" panose="020B0604030504040204" pitchFamily="34" charset="0"/>
              </a:rPr>
              <a:t>TFS, CVS, SVN, Perforce </a:t>
            </a:r>
            <a:endParaRPr lang="en-US" sz="1200" b="1" dirty="0">
              <a:solidFill>
                <a:srgbClr val="00B8F1"/>
              </a:solidFill>
            </a:endParaRPr>
          </a:p>
        </p:txBody>
      </p:sp>
      <p:pic>
        <p:nvPicPr>
          <p:cNvPr id="10" name="Picture 9">
            <a:extLst>
              <a:ext uri="{FF2B5EF4-FFF2-40B4-BE49-F238E27FC236}">
                <a16:creationId xmlns:a16="http://schemas.microsoft.com/office/drawing/2014/main" id="{E2AB8494-C78B-4BC9-934E-AB803E5EAAB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3755" t="5507" b="17385"/>
          <a:stretch/>
        </p:blipFill>
        <p:spPr>
          <a:xfrm>
            <a:off x="5791034" y="1915319"/>
            <a:ext cx="3335019" cy="2251502"/>
          </a:xfrm>
          <a:prstGeom prst="rect">
            <a:avLst/>
          </a:prstGeom>
        </p:spPr>
      </p:pic>
      <p:sp>
        <p:nvSpPr>
          <p:cNvPr id="11" name="Content Placeholder 2">
            <a:extLst>
              <a:ext uri="{FF2B5EF4-FFF2-40B4-BE49-F238E27FC236}">
                <a16:creationId xmlns:a16="http://schemas.microsoft.com/office/drawing/2014/main" id="{D09EAE1C-4C6C-41C8-8C1C-D5A061977E3E}"/>
              </a:ext>
            </a:extLst>
          </p:cNvPr>
          <p:cNvSpPr txBox="1">
            <a:spLocks/>
          </p:cNvSpPr>
          <p:nvPr/>
        </p:nvSpPr>
        <p:spPr>
          <a:xfrm>
            <a:off x="675277" y="696119"/>
            <a:ext cx="9024491" cy="457200"/>
          </a:xfrm>
          <a:prstGeom prst="rect">
            <a:avLst/>
          </a:prstGeom>
        </p:spPr>
        <p:txBody>
          <a:bodyPr lIns="100557" tIns="50278" rIns="100557" bIns="50278"/>
          <a:lstStyle>
            <a:lvl1pPr marL="377087" indent="-377087" algn="l" defTabSz="1005566" rtl="0" eaLnBrk="1" latinLnBrk="0" hangingPunct="1">
              <a:spcBef>
                <a:spcPct val="20000"/>
              </a:spcBef>
              <a:buFont typeface="Arial" panose="020B0604020202020204" pitchFamily="34" charset="0"/>
              <a:buChar char="•"/>
              <a:defRPr sz="3500" kern="1200">
                <a:solidFill>
                  <a:schemeClr val="tx1"/>
                </a:solidFill>
                <a:latin typeface="+mn-lt"/>
                <a:ea typeface="+mn-ea"/>
                <a:cs typeface="+mn-cs"/>
              </a:defRPr>
            </a:lvl1pPr>
            <a:lvl2pPr marL="817022" indent="-314239" algn="l" defTabSz="1005566" rtl="0" eaLnBrk="1" latinLnBrk="0" hangingPunct="1">
              <a:spcBef>
                <a:spcPct val="20000"/>
              </a:spcBef>
              <a:buFont typeface="Arial" panose="020B0604020202020204" pitchFamily="34" charset="0"/>
              <a:buChar char="–"/>
              <a:defRPr sz="3100" kern="1200">
                <a:solidFill>
                  <a:schemeClr val="tx1"/>
                </a:solidFill>
                <a:latin typeface="+mn-lt"/>
                <a:ea typeface="+mn-ea"/>
                <a:cs typeface="+mn-cs"/>
              </a:defRPr>
            </a:lvl2pPr>
            <a:lvl3pPr marL="1256957" indent="-251391" algn="l" defTabSz="1005566" rtl="0" eaLnBrk="1" latinLnBrk="0" hangingPunct="1">
              <a:spcBef>
                <a:spcPct val="20000"/>
              </a:spcBef>
              <a:buFont typeface="Arial" panose="020B0604020202020204" pitchFamily="34" charset="0"/>
              <a:buChar char="•"/>
              <a:defRPr sz="2600" kern="1200">
                <a:solidFill>
                  <a:schemeClr val="tx1"/>
                </a:solidFill>
                <a:latin typeface="+mn-lt"/>
                <a:ea typeface="+mn-ea"/>
                <a:cs typeface="+mn-cs"/>
              </a:defRPr>
            </a:lvl3pPr>
            <a:lvl4pPr marL="1759740"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4pPr>
            <a:lvl5pPr marL="2262523"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5pPr>
            <a:lvl6pPr marL="2765306"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6pPr>
            <a:lvl7pPr marL="3268088"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7pPr>
            <a:lvl8pPr marL="3770871"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8pPr>
            <a:lvl9pPr marL="4273654"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1800" b="1" dirty="0">
                <a:solidFill>
                  <a:srgbClr val="2B3B4B"/>
                </a:solidFill>
                <a:latin typeface="Tahoma" panose="020B0604030504040204" pitchFamily="34" charset="0"/>
                <a:ea typeface="Tahoma" panose="020B0604030504040204" pitchFamily="34" charset="0"/>
                <a:cs typeface="Tahoma" panose="020B0604030504040204" pitchFamily="34" charset="0"/>
              </a:rPr>
              <a:t>Horizontal Processes</a:t>
            </a:r>
          </a:p>
        </p:txBody>
      </p:sp>
    </p:spTree>
    <p:extLst>
      <p:ext uri="{BB962C8B-B14F-4D97-AF65-F5344CB8AC3E}">
        <p14:creationId xmlns:p14="http://schemas.microsoft.com/office/powerpoint/2010/main" val="20826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 calcmode="lin" valueType="num">
                                      <p:cBhvr additive="base">
                                        <p:cTn id="7"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9">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E24CC37-2190-4E0E-9261-1797770622F2}"/>
              </a:ext>
            </a:extLst>
          </p:cNvPr>
          <p:cNvSpPr/>
          <p:nvPr/>
        </p:nvSpPr>
        <p:spPr>
          <a:xfrm>
            <a:off x="932347" y="1991518"/>
            <a:ext cx="8193706" cy="2514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E604EDE-758E-4CA8-AB81-E2F9E09A83DD}"/>
              </a:ext>
            </a:extLst>
          </p:cNvPr>
          <p:cNvSpPr/>
          <p:nvPr/>
        </p:nvSpPr>
        <p:spPr>
          <a:xfrm>
            <a:off x="932347" y="1534318"/>
            <a:ext cx="8193706" cy="457200"/>
          </a:xfrm>
          <a:prstGeom prst="rect">
            <a:avLst/>
          </a:prstGeom>
          <a:solidFill>
            <a:srgbClr val="3C48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latin typeface="Tahoma" panose="020B0604030504040204" pitchFamily="34" charset="0"/>
                <a:ea typeface="Tahoma" panose="020B0604030504040204" pitchFamily="34" charset="0"/>
                <a:cs typeface="Tahoma" panose="020B0604030504040204" pitchFamily="34" charset="0"/>
              </a:rPr>
              <a:t>Resource Management</a:t>
            </a:r>
          </a:p>
        </p:txBody>
      </p:sp>
      <p:pic>
        <p:nvPicPr>
          <p:cNvPr id="11" name="Picture 10">
            <a:extLst>
              <a:ext uri="{FF2B5EF4-FFF2-40B4-BE49-F238E27FC236}">
                <a16:creationId xmlns:a16="http://schemas.microsoft.com/office/drawing/2014/main" id="{8C9E2539-56E9-4FF4-8541-14DD04AFC39F}"/>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7067"/>
          <a:stretch/>
        </p:blipFill>
        <p:spPr>
          <a:xfrm>
            <a:off x="5067337" y="1991519"/>
            <a:ext cx="4058716" cy="2514600"/>
          </a:xfrm>
          <a:prstGeom prst="rect">
            <a:avLst/>
          </a:prstGeom>
        </p:spPr>
      </p:pic>
      <p:sp>
        <p:nvSpPr>
          <p:cNvPr id="2" name="Rectangle 1"/>
          <p:cNvSpPr/>
          <p:nvPr/>
        </p:nvSpPr>
        <p:spPr>
          <a:xfrm>
            <a:off x="0" y="735013"/>
            <a:ext cx="675278" cy="265906"/>
          </a:xfrm>
          <a:prstGeom prst="rect">
            <a:avLst/>
          </a:prstGeom>
          <a:solidFill>
            <a:srgbClr val="00B8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itle 8">
            <a:extLst>
              <a:ext uri="{FF2B5EF4-FFF2-40B4-BE49-F238E27FC236}">
                <a16:creationId xmlns:a16="http://schemas.microsoft.com/office/drawing/2014/main" id="{BA5230C3-D20A-43BF-8971-4E3B25289323}"/>
              </a:ext>
            </a:extLst>
          </p:cNvPr>
          <p:cNvSpPr txBox="1">
            <a:spLocks/>
          </p:cNvSpPr>
          <p:nvPr/>
        </p:nvSpPr>
        <p:spPr>
          <a:xfrm>
            <a:off x="1066801" y="2291397"/>
            <a:ext cx="3657599" cy="1224121"/>
          </a:xfrm>
          <a:prstGeom prst="rect">
            <a:avLst/>
          </a:prstGeom>
        </p:spPr>
        <p:txBody>
          <a:bodyPr lIns="100557" tIns="50278" rIns="100557" bIns="50278" anchor="t">
            <a:noAutofit/>
          </a:bodyPr>
          <a:lstStyle>
            <a:lvl1pPr algn="ctr" defTabSz="1005566" rtl="0" eaLnBrk="1" latinLnBrk="0" hangingPunct="1">
              <a:spcBef>
                <a:spcPct val="0"/>
              </a:spcBef>
              <a:buNone/>
              <a:defRPr sz="4800" kern="1200">
                <a:solidFill>
                  <a:schemeClr val="tx1"/>
                </a:solidFill>
                <a:latin typeface="+mj-lt"/>
                <a:ea typeface="+mj-ea"/>
                <a:cs typeface="+mj-cs"/>
              </a:defRPr>
            </a:lvl1pPr>
          </a:lstStyle>
          <a:p>
            <a:pPr marL="285750" indent="-285750" algn="l">
              <a:spcAft>
                <a:spcPts val="1200"/>
              </a:spcAft>
              <a:buSzPct val="100000"/>
              <a:buFont typeface="Arial" panose="020B0604020202020204" pitchFamily="34" charset="0"/>
              <a:buChar char="•"/>
            </a:pPr>
            <a:r>
              <a:rPr lang="en-US" sz="1400" dirty="0">
                <a:solidFill>
                  <a:srgbClr val="3B4F60"/>
                </a:solidFill>
                <a:latin typeface="Tahoma" panose="020B0604030504040204" pitchFamily="34" charset="0"/>
                <a:ea typeface="Tahoma" panose="020B0604030504040204" pitchFamily="34" charset="0"/>
                <a:cs typeface="Tahoma" panose="020B0604030504040204" pitchFamily="34" charset="0"/>
              </a:rPr>
              <a:t>Participate in the ramp-up activity for the new joiners</a:t>
            </a:r>
          </a:p>
          <a:p>
            <a:pPr marL="285750" indent="-285750" algn="l">
              <a:spcAft>
                <a:spcPts val="1200"/>
              </a:spcAft>
              <a:buSzPct val="100000"/>
              <a:buFont typeface="Arial" panose="020B0604020202020204" pitchFamily="34" charset="0"/>
              <a:buChar char="•"/>
            </a:pPr>
            <a:r>
              <a:rPr lang="en-US" sz="1400" dirty="0">
                <a:solidFill>
                  <a:srgbClr val="3B4F60"/>
                </a:solidFill>
                <a:latin typeface="Tahoma" panose="020B0604030504040204" pitchFamily="34" charset="0"/>
                <a:ea typeface="Tahoma" panose="020B0604030504040204" pitchFamily="34" charset="0"/>
                <a:cs typeface="Tahoma" panose="020B0604030504040204" pitchFamily="34" charset="0"/>
              </a:rPr>
              <a:t>Participate in the handover and takeover activity (if triggered)</a:t>
            </a:r>
          </a:p>
        </p:txBody>
      </p:sp>
      <p:sp>
        <p:nvSpPr>
          <p:cNvPr id="9" name="Content Placeholder 2">
            <a:extLst>
              <a:ext uri="{FF2B5EF4-FFF2-40B4-BE49-F238E27FC236}">
                <a16:creationId xmlns:a16="http://schemas.microsoft.com/office/drawing/2014/main" id="{D15221F2-A7BB-4F11-A890-9EB4CA94E3B2}"/>
              </a:ext>
            </a:extLst>
          </p:cNvPr>
          <p:cNvSpPr txBox="1">
            <a:spLocks/>
          </p:cNvSpPr>
          <p:nvPr/>
        </p:nvSpPr>
        <p:spPr>
          <a:xfrm>
            <a:off x="675277" y="696119"/>
            <a:ext cx="9024491" cy="457200"/>
          </a:xfrm>
          <a:prstGeom prst="rect">
            <a:avLst/>
          </a:prstGeom>
        </p:spPr>
        <p:txBody>
          <a:bodyPr lIns="100557" tIns="50278" rIns="100557" bIns="50278"/>
          <a:lstStyle>
            <a:lvl1pPr marL="377087" indent="-377087" algn="l" defTabSz="1005566" rtl="0" eaLnBrk="1" latinLnBrk="0" hangingPunct="1">
              <a:spcBef>
                <a:spcPct val="20000"/>
              </a:spcBef>
              <a:buFont typeface="Arial" panose="020B0604020202020204" pitchFamily="34" charset="0"/>
              <a:buChar char="•"/>
              <a:defRPr sz="3500" kern="1200">
                <a:solidFill>
                  <a:schemeClr val="tx1"/>
                </a:solidFill>
                <a:latin typeface="+mn-lt"/>
                <a:ea typeface="+mn-ea"/>
                <a:cs typeface="+mn-cs"/>
              </a:defRPr>
            </a:lvl1pPr>
            <a:lvl2pPr marL="817022" indent="-314239" algn="l" defTabSz="1005566" rtl="0" eaLnBrk="1" latinLnBrk="0" hangingPunct="1">
              <a:spcBef>
                <a:spcPct val="20000"/>
              </a:spcBef>
              <a:buFont typeface="Arial" panose="020B0604020202020204" pitchFamily="34" charset="0"/>
              <a:buChar char="–"/>
              <a:defRPr sz="3100" kern="1200">
                <a:solidFill>
                  <a:schemeClr val="tx1"/>
                </a:solidFill>
                <a:latin typeface="+mn-lt"/>
                <a:ea typeface="+mn-ea"/>
                <a:cs typeface="+mn-cs"/>
              </a:defRPr>
            </a:lvl2pPr>
            <a:lvl3pPr marL="1256957" indent="-251391" algn="l" defTabSz="1005566" rtl="0" eaLnBrk="1" latinLnBrk="0" hangingPunct="1">
              <a:spcBef>
                <a:spcPct val="20000"/>
              </a:spcBef>
              <a:buFont typeface="Arial" panose="020B0604020202020204" pitchFamily="34" charset="0"/>
              <a:buChar char="•"/>
              <a:defRPr sz="2600" kern="1200">
                <a:solidFill>
                  <a:schemeClr val="tx1"/>
                </a:solidFill>
                <a:latin typeface="+mn-lt"/>
                <a:ea typeface="+mn-ea"/>
                <a:cs typeface="+mn-cs"/>
              </a:defRPr>
            </a:lvl3pPr>
            <a:lvl4pPr marL="1759740"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4pPr>
            <a:lvl5pPr marL="2262523"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5pPr>
            <a:lvl6pPr marL="2765306"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6pPr>
            <a:lvl7pPr marL="3268088"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7pPr>
            <a:lvl8pPr marL="3770871"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8pPr>
            <a:lvl9pPr marL="4273654"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1800" b="1" dirty="0">
                <a:solidFill>
                  <a:srgbClr val="2B3B4B"/>
                </a:solidFill>
                <a:latin typeface="Tahoma" panose="020B0604030504040204" pitchFamily="34" charset="0"/>
                <a:ea typeface="Tahoma" panose="020B0604030504040204" pitchFamily="34" charset="0"/>
                <a:cs typeface="Tahoma" panose="020B0604030504040204" pitchFamily="34" charset="0"/>
              </a:rPr>
              <a:t>Horizontal Processes</a:t>
            </a:r>
          </a:p>
        </p:txBody>
      </p:sp>
    </p:spTree>
    <p:extLst>
      <p:ext uri="{BB962C8B-B14F-4D97-AF65-F5344CB8AC3E}">
        <p14:creationId xmlns:p14="http://schemas.microsoft.com/office/powerpoint/2010/main" val="38233590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8">
            <a:extLst>
              <a:ext uri="{FF2B5EF4-FFF2-40B4-BE49-F238E27FC236}">
                <a16:creationId xmlns:a16="http://schemas.microsoft.com/office/drawing/2014/main" id="{358006C0-A694-49DE-87E5-4873927D37D5}"/>
              </a:ext>
            </a:extLst>
          </p:cNvPr>
          <p:cNvSpPr txBox="1">
            <a:spLocks/>
          </p:cNvSpPr>
          <p:nvPr/>
        </p:nvSpPr>
        <p:spPr>
          <a:xfrm>
            <a:off x="3962400" y="1171258"/>
            <a:ext cx="4800600" cy="3048000"/>
          </a:xfrm>
          <a:prstGeom prst="rect">
            <a:avLst/>
          </a:prstGeom>
        </p:spPr>
        <p:txBody>
          <a:bodyPr lIns="100557" tIns="50278" rIns="100557" bIns="50278" anchor="t">
            <a:normAutofit/>
          </a:bodyPr>
          <a:lstStyle>
            <a:lvl1pPr algn="ctr" defTabSz="1005566" rtl="0" eaLnBrk="1" latinLnBrk="0" hangingPunct="1">
              <a:spcBef>
                <a:spcPct val="0"/>
              </a:spcBef>
              <a:buNone/>
              <a:defRPr sz="4800" kern="1200">
                <a:solidFill>
                  <a:schemeClr val="tx1"/>
                </a:solidFill>
                <a:latin typeface="+mj-lt"/>
                <a:ea typeface="+mj-ea"/>
                <a:cs typeface="+mj-cs"/>
              </a:defRPr>
            </a:lvl1pPr>
          </a:lstStyle>
          <a:p>
            <a:pPr marL="285750" indent="-285750" algn="just">
              <a:lnSpc>
                <a:spcPct val="150000"/>
              </a:lnSpc>
              <a:buFont typeface="Arial" panose="020B0604020202020204" pitchFamily="34" charset="0"/>
              <a:buChar char="•"/>
            </a:pPr>
            <a:r>
              <a:rPr lang="en-US" sz="1600" dirty="0">
                <a:solidFill>
                  <a:srgbClr val="2B3B4B"/>
                </a:solidFill>
                <a:latin typeface="Tahoma" panose="020B0604030504040204" pitchFamily="34" charset="0"/>
                <a:ea typeface="Tahoma" panose="020B0604030504040204" pitchFamily="34" charset="0"/>
                <a:cs typeface="Tahoma" panose="020B0604030504040204" pitchFamily="34" charset="0"/>
              </a:rPr>
              <a:t>Quick Glance at </a:t>
            </a:r>
            <a:r>
              <a:rPr lang="en-US" sz="1600" dirty="0" err="1">
                <a:solidFill>
                  <a:srgbClr val="2B3B4B"/>
                </a:solidFill>
                <a:latin typeface="Tahoma" panose="020B0604030504040204" pitchFamily="34" charset="0"/>
                <a:ea typeface="Tahoma" panose="020B0604030504040204" pitchFamily="34" charset="0"/>
                <a:cs typeface="Tahoma" panose="020B0604030504040204" pitchFamily="34" charset="0"/>
              </a:rPr>
              <a:t>Q@Core</a:t>
            </a:r>
            <a:r>
              <a:rPr lang="en-US" sz="1600" dirty="0">
                <a:solidFill>
                  <a:srgbClr val="2B3B4B"/>
                </a:solidFill>
                <a:latin typeface="Tahoma" panose="020B0604030504040204" pitchFamily="34" charset="0"/>
                <a:ea typeface="Tahoma" panose="020B0604030504040204" pitchFamily="34" charset="0"/>
                <a:cs typeface="Tahoma" panose="020B0604030504040204" pitchFamily="34" charset="0"/>
              </a:rPr>
              <a:t>!</a:t>
            </a:r>
          </a:p>
          <a:p>
            <a:pPr marL="285750" indent="-285750" algn="just">
              <a:lnSpc>
                <a:spcPct val="150000"/>
              </a:lnSpc>
              <a:buFont typeface="Arial" panose="020B0604020202020204" pitchFamily="34" charset="0"/>
              <a:buChar char="•"/>
            </a:pPr>
            <a:r>
              <a:rPr lang="en-US" sz="1600" dirty="0">
                <a:solidFill>
                  <a:srgbClr val="2B3B4B"/>
                </a:solidFill>
                <a:latin typeface="Tahoma" panose="020B0604030504040204" pitchFamily="34" charset="0"/>
                <a:ea typeface="Tahoma" panose="020B0604030504040204" pitchFamily="34" charset="0"/>
                <a:cs typeface="Tahoma" panose="020B0604030504040204" pitchFamily="34" charset="0"/>
              </a:rPr>
              <a:t>Responsibilities of Developer</a:t>
            </a:r>
          </a:p>
          <a:p>
            <a:pPr marL="285750" indent="-285750" algn="just">
              <a:lnSpc>
                <a:spcPct val="150000"/>
              </a:lnSpc>
              <a:buFont typeface="Arial" panose="020B0604020202020204" pitchFamily="34" charset="0"/>
              <a:buChar char="•"/>
            </a:pPr>
            <a:r>
              <a:rPr lang="en-US" sz="1600" dirty="0">
                <a:solidFill>
                  <a:srgbClr val="2B3B4B"/>
                </a:solidFill>
                <a:latin typeface="Tahoma" panose="020B0604030504040204" pitchFamily="34" charset="0"/>
                <a:ea typeface="Tahoma" panose="020B0604030504040204" pitchFamily="34" charset="0"/>
                <a:cs typeface="Tahoma" panose="020B0604030504040204" pitchFamily="34" charset="0"/>
              </a:rPr>
              <a:t>Involvement of Developer in various processes</a:t>
            </a:r>
          </a:p>
          <a:p>
            <a:pPr marL="285750" indent="-285750" algn="just">
              <a:lnSpc>
                <a:spcPct val="150000"/>
              </a:lnSpc>
              <a:buFont typeface="Arial" panose="020B0604020202020204" pitchFamily="34" charset="0"/>
              <a:buChar char="•"/>
            </a:pPr>
            <a:r>
              <a:rPr lang="en-US" sz="1600" dirty="0">
                <a:solidFill>
                  <a:srgbClr val="2B3B4B"/>
                </a:solidFill>
                <a:latin typeface="Tahoma" panose="020B0604030504040204" pitchFamily="34" charset="0"/>
                <a:ea typeface="Tahoma" panose="020B0604030504040204" pitchFamily="34" charset="0"/>
                <a:cs typeface="Tahoma" panose="020B0604030504040204" pitchFamily="34" charset="0"/>
              </a:rPr>
              <a:t>What is DevOps?</a:t>
            </a:r>
          </a:p>
          <a:p>
            <a:pPr marL="285750" indent="-285750" algn="just">
              <a:lnSpc>
                <a:spcPct val="150000"/>
              </a:lnSpc>
              <a:buFont typeface="Arial" panose="020B0604020202020204" pitchFamily="34" charset="0"/>
              <a:buChar char="•"/>
            </a:pPr>
            <a:r>
              <a:rPr lang="en-US" sz="1600" dirty="0">
                <a:solidFill>
                  <a:srgbClr val="2B3B4B"/>
                </a:solidFill>
                <a:latin typeface="Tahoma" panose="020B0604030504040204" pitchFamily="34" charset="0"/>
                <a:ea typeface="Tahoma" panose="020B0604030504040204" pitchFamily="34" charset="0"/>
                <a:cs typeface="Tahoma" panose="020B0604030504040204" pitchFamily="34" charset="0"/>
              </a:rPr>
              <a:t>Commonly used Development Metrics</a:t>
            </a:r>
          </a:p>
          <a:p>
            <a:pPr marL="285750" indent="-285750" algn="just">
              <a:lnSpc>
                <a:spcPct val="150000"/>
              </a:lnSpc>
              <a:buFont typeface="Arial" panose="020B0604020202020204" pitchFamily="34" charset="0"/>
              <a:buChar char="•"/>
            </a:pPr>
            <a:r>
              <a:rPr lang="en-US" sz="1600" dirty="0">
                <a:solidFill>
                  <a:srgbClr val="2B3B4B"/>
                </a:solidFill>
                <a:latin typeface="Tahoma" panose="020B0604030504040204" pitchFamily="34" charset="0"/>
                <a:ea typeface="Tahoma" panose="020B0604030504040204" pitchFamily="34" charset="0"/>
                <a:cs typeface="Tahoma" panose="020B0604030504040204" pitchFamily="34" charset="0"/>
              </a:rPr>
              <a:t>Walkthrough of </a:t>
            </a:r>
            <a:r>
              <a:rPr lang="en-US" sz="1600" dirty="0" err="1">
                <a:solidFill>
                  <a:srgbClr val="2B3B4B"/>
                </a:solidFill>
                <a:latin typeface="Tahoma" panose="020B0604030504040204" pitchFamily="34" charset="0"/>
                <a:ea typeface="Tahoma" panose="020B0604030504040204" pitchFamily="34" charset="0"/>
                <a:cs typeface="Tahoma" panose="020B0604030504040204" pitchFamily="34" charset="0"/>
              </a:rPr>
              <a:t>Q@Core</a:t>
            </a:r>
            <a:r>
              <a:rPr lang="en-US" sz="1600" dirty="0">
                <a:solidFill>
                  <a:srgbClr val="2B3B4B"/>
                </a:solidFill>
                <a:latin typeface="Tahoma" panose="020B0604030504040204" pitchFamily="34" charset="0"/>
                <a:ea typeface="Tahoma" panose="020B0604030504040204" pitchFamily="34" charset="0"/>
                <a:cs typeface="Tahoma" panose="020B0604030504040204" pitchFamily="34" charset="0"/>
              </a:rPr>
              <a:t> artifacts</a:t>
            </a:r>
          </a:p>
          <a:p>
            <a:pPr marL="285750" indent="-285750" algn="just">
              <a:lnSpc>
                <a:spcPct val="150000"/>
              </a:lnSpc>
              <a:buFont typeface="Arial" panose="020B0604020202020204" pitchFamily="34" charset="0"/>
              <a:buChar char="•"/>
            </a:pPr>
            <a:r>
              <a:rPr lang="en-US" sz="1600" dirty="0">
                <a:solidFill>
                  <a:srgbClr val="2B3B4B"/>
                </a:solidFill>
                <a:latin typeface="Tahoma" panose="020B0604030504040204" pitchFamily="34" charset="0"/>
                <a:ea typeface="Tahoma" panose="020B0604030504040204" pitchFamily="34" charset="0"/>
                <a:cs typeface="Tahoma" panose="020B0604030504040204" pitchFamily="34" charset="0"/>
              </a:rPr>
              <a:t>Q &amp; A</a:t>
            </a:r>
          </a:p>
        </p:txBody>
      </p:sp>
      <p:pic>
        <p:nvPicPr>
          <p:cNvPr id="11" name="Picture 10">
            <a:extLst>
              <a:ext uri="{FF2B5EF4-FFF2-40B4-BE49-F238E27FC236}">
                <a16:creationId xmlns:a16="http://schemas.microsoft.com/office/drawing/2014/main" id="{F1EF08A5-9755-46B8-9C87-AC7C317A67C6}"/>
              </a:ext>
            </a:extLst>
          </p:cNvPr>
          <p:cNvPicPr>
            <a:picLocks noChangeAspect="1"/>
          </p:cNvPicPr>
          <p:nvPr/>
        </p:nvPicPr>
        <p:blipFill rotWithShape="1">
          <a:blip r:embed="rId2">
            <a:extLst>
              <a:ext uri="{28A0092B-C50C-407E-A947-70E740481C1C}">
                <a14:useLocalDpi xmlns:a14="http://schemas.microsoft.com/office/drawing/2010/main" val="0"/>
              </a:ext>
            </a:extLst>
          </a:blip>
          <a:srcRect l="36054" t="6315" r="37664" b="2977"/>
          <a:stretch/>
        </p:blipFill>
        <p:spPr>
          <a:xfrm>
            <a:off x="-28577" y="-1"/>
            <a:ext cx="2465561" cy="5668792"/>
          </a:xfrm>
          <a:prstGeom prst="rect">
            <a:avLst/>
          </a:prstGeom>
        </p:spPr>
      </p:pic>
      <p:sp>
        <p:nvSpPr>
          <p:cNvPr id="13" name="Rectangle 12">
            <a:extLst>
              <a:ext uri="{FF2B5EF4-FFF2-40B4-BE49-F238E27FC236}">
                <a16:creationId xmlns:a16="http://schemas.microsoft.com/office/drawing/2014/main" id="{31187E60-A914-4421-A744-14AD03005C5D}"/>
              </a:ext>
            </a:extLst>
          </p:cNvPr>
          <p:cNvSpPr/>
          <p:nvPr/>
        </p:nvSpPr>
        <p:spPr>
          <a:xfrm flipH="1">
            <a:off x="-28579" y="0"/>
            <a:ext cx="2466977" cy="5659438"/>
          </a:xfrm>
          <a:prstGeom prst="rect">
            <a:avLst/>
          </a:prstGeom>
          <a:solidFill>
            <a:srgbClr val="000A1E">
              <a:alpha val="6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14" name="Rectangle 13">
            <a:extLst>
              <a:ext uri="{FF2B5EF4-FFF2-40B4-BE49-F238E27FC236}">
                <a16:creationId xmlns:a16="http://schemas.microsoft.com/office/drawing/2014/main" id="{F9947BD4-2B78-4B3E-9BBC-7F0DC879ABA8}"/>
              </a:ext>
            </a:extLst>
          </p:cNvPr>
          <p:cNvSpPr/>
          <p:nvPr/>
        </p:nvSpPr>
        <p:spPr>
          <a:xfrm>
            <a:off x="2099345" y="735013"/>
            <a:ext cx="675278" cy="265906"/>
          </a:xfrm>
          <a:prstGeom prst="rect">
            <a:avLst/>
          </a:prstGeom>
          <a:solidFill>
            <a:srgbClr val="00B8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Content Placeholder 2">
            <a:extLst>
              <a:ext uri="{FF2B5EF4-FFF2-40B4-BE49-F238E27FC236}">
                <a16:creationId xmlns:a16="http://schemas.microsoft.com/office/drawing/2014/main" id="{1D4027FA-9758-4496-B9B8-B8124BB4BF75}"/>
              </a:ext>
            </a:extLst>
          </p:cNvPr>
          <p:cNvSpPr txBox="1">
            <a:spLocks/>
          </p:cNvSpPr>
          <p:nvPr/>
        </p:nvSpPr>
        <p:spPr>
          <a:xfrm>
            <a:off x="2877984" y="696119"/>
            <a:ext cx="1313016" cy="457200"/>
          </a:xfrm>
          <a:prstGeom prst="rect">
            <a:avLst/>
          </a:prstGeom>
        </p:spPr>
        <p:txBody>
          <a:bodyPr lIns="100557" tIns="50278" rIns="100557" bIns="50278"/>
          <a:lstStyle>
            <a:lvl1pPr marL="377087" indent="-377087" algn="l" defTabSz="1005566" rtl="0" eaLnBrk="1" latinLnBrk="0" hangingPunct="1">
              <a:spcBef>
                <a:spcPct val="20000"/>
              </a:spcBef>
              <a:buFont typeface="Arial" panose="020B0604020202020204" pitchFamily="34" charset="0"/>
              <a:buChar char="•"/>
              <a:defRPr sz="3500" kern="1200">
                <a:solidFill>
                  <a:schemeClr val="tx1"/>
                </a:solidFill>
                <a:latin typeface="+mn-lt"/>
                <a:ea typeface="+mn-ea"/>
                <a:cs typeface="+mn-cs"/>
              </a:defRPr>
            </a:lvl1pPr>
            <a:lvl2pPr marL="817022" indent="-314239" algn="l" defTabSz="1005566" rtl="0" eaLnBrk="1" latinLnBrk="0" hangingPunct="1">
              <a:spcBef>
                <a:spcPct val="20000"/>
              </a:spcBef>
              <a:buFont typeface="Arial" panose="020B0604020202020204" pitchFamily="34" charset="0"/>
              <a:buChar char="–"/>
              <a:defRPr sz="3100" kern="1200">
                <a:solidFill>
                  <a:schemeClr val="tx1"/>
                </a:solidFill>
                <a:latin typeface="+mn-lt"/>
                <a:ea typeface="+mn-ea"/>
                <a:cs typeface="+mn-cs"/>
              </a:defRPr>
            </a:lvl2pPr>
            <a:lvl3pPr marL="1256957" indent="-251391" algn="l" defTabSz="1005566" rtl="0" eaLnBrk="1" latinLnBrk="0" hangingPunct="1">
              <a:spcBef>
                <a:spcPct val="20000"/>
              </a:spcBef>
              <a:buFont typeface="Arial" panose="020B0604020202020204" pitchFamily="34" charset="0"/>
              <a:buChar char="•"/>
              <a:defRPr sz="2600" kern="1200">
                <a:solidFill>
                  <a:schemeClr val="tx1"/>
                </a:solidFill>
                <a:latin typeface="+mn-lt"/>
                <a:ea typeface="+mn-ea"/>
                <a:cs typeface="+mn-cs"/>
              </a:defRPr>
            </a:lvl3pPr>
            <a:lvl4pPr marL="1759740"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4pPr>
            <a:lvl5pPr marL="2262523"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5pPr>
            <a:lvl6pPr marL="2765306"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6pPr>
            <a:lvl7pPr marL="3268088"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7pPr>
            <a:lvl8pPr marL="3770871"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8pPr>
            <a:lvl9pPr marL="4273654"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1800" b="1" dirty="0">
                <a:solidFill>
                  <a:srgbClr val="2B3B4B"/>
                </a:solidFill>
                <a:latin typeface="Tahoma" panose="020B0604030504040204" pitchFamily="34" charset="0"/>
                <a:ea typeface="Tahoma" panose="020B0604030504040204" pitchFamily="34" charset="0"/>
                <a:cs typeface="Tahoma" panose="020B0604030504040204" pitchFamily="34" charset="0"/>
              </a:rPr>
              <a:t>Agenda</a:t>
            </a:r>
          </a:p>
        </p:txBody>
      </p:sp>
      <p:sp>
        <p:nvSpPr>
          <p:cNvPr id="16" name="Rectangle 15">
            <a:extLst>
              <a:ext uri="{FF2B5EF4-FFF2-40B4-BE49-F238E27FC236}">
                <a16:creationId xmlns:a16="http://schemas.microsoft.com/office/drawing/2014/main" id="{2CAB1F02-DD98-4E83-8017-7481D6165F7B}"/>
              </a:ext>
            </a:extLst>
          </p:cNvPr>
          <p:cNvSpPr/>
          <p:nvPr/>
        </p:nvSpPr>
        <p:spPr>
          <a:xfrm>
            <a:off x="2436984" y="5289984"/>
            <a:ext cx="4573416" cy="2646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ooter Placeholder 3">
            <a:extLst>
              <a:ext uri="{FF2B5EF4-FFF2-40B4-BE49-F238E27FC236}">
                <a16:creationId xmlns:a16="http://schemas.microsoft.com/office/drawing/2014/main" id="{FA676059-A3E1-4147-8831-33273F841EEF}"/>
              </a:ext>
            </a:extLst>
          </p:cNvPr>
          <p:cNvSpPr txBox="1">
            <a:spLocks noGrp="1"/>
          </p:cNvSpPr>
          <p:nvPr/>
        </p:nvSpPr>
        <p:spPr bwMode="auto">
          <a:xfrm>
            <a:off x="2414124" y="5316341"/>
            <a:ext cx="3501827" cy="201038"/>
          </a:xfrm>
          <a:prstGeom prst="rect">
            <a:avLst/>
          </a:prstGeom>
          <a:noFill/>
          <a:ln w="9525">
            <a:noFill/>
            <a:miter lim="800000"/>
            <a:headEnd/>
            <a:tailEnd/>
          </a:ln>
        </p:spPr>
        <p:txBody>
          <a:bodyPr lIns="100557" tIns="50278" rIns="100557" bIns="50278"/>
          <a:lstStyle/>
          <a:p>
            <a:pPr fontAlgn="auto">
              <a:spcBef>
                <a:spcPts val="0"/>
              </a:spcBef>
              <a:spcAft>
                <a:spcPts val="0"/>
              </a:spcAft>
              <a:defRPr/>
            </a:pPr>
            <a:r>
              <a:rPr lang="en-US" sz="700" dirty="0">
                <a:solidFill>
                  <a:schemeClr val="tx1">
                    <a:lumMod val="75000"/>
                    <a:lumOff val="25000"/>
                  </a:schemeClr>
                </a:solidFill>
                <a:latin typeface="Segoe UI Light" panose="020B0502040204020203" pitchFamily="34" charset="0"/>
                <a:ea typeface="Segoe UI" panose="020B0502040204020203" pitchFamily="34" charset="0"/>
                <a:cs typeface="Segoe UI" panose="020B0502040204020203" pitchFamily="34" charset="0"/>
              </a:rPr>
              <a:t> Copyright © 2020 Cybage Software Pvt. Ltd. All Rights Reserved. Cybage Confidential.</a:t>
            </a:r>
          </a:p>
        </p:txBody>
      </p:sp>
    </p:spTree>
    <p:extLst>
      <p:ext uri="{BB962C8B-B14F-4D97-AF65-F5344CB8AC3E}">
        <p14:creationId xmlns:p14="http://schemas.microsoft.com/office/powerpoint/2010/main" val="80951809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94A61E5C-2DA5-405C-BB98-2EB5966286E5}"/>
              </a:ext>
            </a:extLst>
          </p:cNvPr>
          <p:cNvSpPr/>
          <p:nvPr/>
        </p:nvSpPr>
        <p:spPr>
          <a:xfrm>
            <a:off x="932347" y="1991518"/>
            <a:ext cx="8193706" cy="275096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BBED964-5A06-4D27-B08E-3D103088C71A}"/>
              </a:ext>
            </a:extLst>
          </p:cNvPr>
          <p:cNvSpPr/>
          <p:nvPr/>
        </p:nvSpPr>
        <p:spPr>
          <a:xfrm>
            <a:off x="932347" y="1534318"/>
            <a:ext cx="8193706" cy="457200"/>
          </a:xfrm>
          <a:prstGeom prst="rect">
            <a:avLst/>
          </a:prstGeom>
          <a:solidFill>
            <a:srgbClr val="3C48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latin typeface="Tahoma" panose="020B0604030504040204" pitchFamily="34" charset="0"/>
                <a:ea typeface="Tahoma" panose="020B0604030504040204" pitchFamily="34" charset="0"/>
                <a:cs typeface="Tahoma" panose="020B0604030504040204" pitchFamily="34" charset="0"/>
              </a:rPr>
              <a:t>Decision Analysis &amp; Resolution(DAR)</a:t>
            </a:r>
          </a:p>
        </p:txBody>
      </p:sp>
      <p:sp>
        <p:nvSpPr>
          <p:cNvPr id="2" name="Rectangle 1"/>
          <p:cNvSpPr/>
          <p:nvPr/>
        </p:nvSpPr>
        <p:spPr>
          <a:xfrm>
            <a:off x="0" y="735013"/>
            <a:ext cx="675278" cy="265906"/>
          </a:xfrm>
          <a:prstGeom prst="rect">
            <a:avLst/>
          </a:prstGeom>
          <a:solidFill>
            <a:srgbClr val="00B8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itle 8">
            <a:extLst>
              <a:ext uri="{FF2B5EF4-FFF2-40B4-BE49-F238E27FC236}">
                <a16:creationId xmlns:a16="http://schemas.microsoft.com/office/drawing/2014/main" id="{12A49711-D938-43C5-99DC-6FFF69F79602}"/>
              </a:ext>
            </a:extLst>
          </p:cNvPr>
          <p:cNvSpPr txBox="1">
            <a:spLocks/>
          </p:cNvSpPr>
          <p:nvPr/>
        </p:nvSpPr>
        <p:spPr>
          <a:xfrm>
            <a:off x="990601" y="2054239"/>
            <a:ext cx="4038600" cy="2604280"/>
          </a:xfrm>
          <a:prstGeom prst="rect">
            <a:avLst/>
          </a:prstGeom>
        </p:spPr>
        <p:txBody>
          <a:bodyPr lIns="100557" tIns="50278" rIns="100557" bIns="50278" anchor="t">
            <a:noAutofit/>
          </a:bodyPr>
          <a:lstStyle>
            <a:lvl1pPr algn="ctr" defTabSz="1005566" rtl="0" eaLnBrk="1" latinLnBrk="0" hangingPunct="1">
              <a:spcBef>
                <a:spcPct val="0"/>
              </a:spcBef>
              <a:buNone/>
              <a:defRPr sz="4800" kern="1200">
                <a:solidFill>
                  <a:schemeClr val="tx1"/>
                </a:solidFill>
                <a:latin typeface="+mj-lt"/>
                <a:ea typeface="+mj-ea"/>
                <a:cs typeface="+mj-cs"/>
              </a:defRPr>
            </a:lvl1pPr>
          </a:lstStyle>
          <a:p>
            <a:pPr marL="285750" indent="-285750" algn="l">
              <a:spcAft>
                <a:spcPts val="1200"/>
              </a:spcAft>
              <a:buSzPct val="100000"/>
              <a:buFont typeface="Arial" panose="020B0604020202020204" pitchFamily="34" charset="0"/>
              <a:buChar char="•"/>
            </a:pPr>
            <a:r>
              <a:rPr lang="en-US" sz="1200" dirty="0">
                <a:solidFill>
                  <a:srgbClr val="3B4F60"/>
                </a:solidFill>
                <a:latin typeface="Tahoma" panose="020B0604030504040204" pitchFamily="34" charset="0"/>
                <a:ea typeface="Tahoma" panose="020B0604030504040204" pitchFamily="34" charset="0"/>
                <a:cs typeface="Tahoma" panose="020B0604030504040204" pitchFamily="34" charset="0"/>
              </a:rPr>
              <a:t>Participate in decision making by providing:</a:t>
            </a:r>
          </a:p>
          <a:p>
            <a:pPr marL="515938" lvl="1" indent="-234950">
              <a:spcAft>
                <a:spcPts val="1200"/>
              </a:spcAft>
              <a:buFont typeface="Arial" panose="020B0604020202020204" pitchFamily="34" charset="0"/>
              <a:buChar char="•"/>
            </a:pPr>
            <a:r>
              <a:rPr lang="en-US" sz="1200" dirty="0">
                <a:solidFill>
                  <a:srgbClr val="3B4F60"/>
                </a:solidFill>
                <a:latin typeface="Tahoma" panose="020B0604030504040204" pitchFamily="34" charset="0"/>
                <a:ea typeface="Tahoma" panose="020B0604030504040204" pitchFamily="34" charset="0"/>
                <a:cs typeface="Tahoma" panose="020B0604030504040204" pitchFamily="34" charset="0"/>
              </a:rPr>
              <a:t>Possible Alternative solutions</a:t>
            </a:r>
          </a:p>
          <a:p>
            <a:pPr marL="515938" lvl="1" indent="-234950">
              <a:spcAft>
                <a:spcPts val="1200"/>
              </a:spcAft>
              <a:buFont typeface="Arial" panose="020B0604020202020204" pitchFamily="34" charset="0"/>
              <a:buChar char="•"/>
            </a:pPr>
            <a:r>
              <a:rPr lang="en-US" sz="1200" dirty="0">
                <a:solidFill>
                  <a:srgbClr val="3B4F60"/>
                </a:solidFill>
                <a:latin typeface="Tahoma" panose="020B0604030504040204" pitchFamily="34" charset="0"/>
                <a:ea typeface="Tahoma" panose="020B0604030504040204" pitchFamily="34" charset="0"/>
                <a:cs typeface="Tahoma" panose="020B0604030504040204" pitchFamily="34" charset="0"/>
              </a:rPr>
              <a:t>Providing rational (Pros/Cons)</a:t>
            </a:r>
          </a:p>
          <a:p>
            <a:pPr marL="515938" lvl="1" indent="-234950">
              <a:spcAft>
                <a:spcPts val="1200"/>
              </a:spcAft>
              <a:buFont typeface="Arial" panose="020B0604020202020204" pitchFamily="34" charset="0"/>
              <a:buChar char="•"/>
            </a:pPr>
            <a:r>
              <a:rPr lang="en-US" sz="1200" dirty="0">
                <a:solidFill>
                  <a:srgbClr val="3B4F60"/>
                </a:solidFill>
                <a:latin typeface="Tahoma" panose="020B0604030504040204" pitchFamily="34" charset="0"/>
                <a:ea typeface="Tahoma" panose="020B0604030504040204" pitchFamily="34" charset="0"/>
                <a:cs typeface="Tahoma" panose="020B0604030504040204" pitchFamily="34" charset="0"/>
              </a:rPr>
              <a:t>POC/Analysis of risk involved in selected solution</a:t>
            </a:r>
          </a:p>
          <a:p>
            <a:pPr marL="280988" lvl="1" indent="-222250">
              <a:spcAft>
                <a:spcPts val="1200"/>
              </a:spcAft>
              <a:buSzPct val="100000"/>
              <a:buFont typeface="Arial" panose="020B0604020202020204" pitchFamily="34" charset="0"/>
              <a:buChar char="•"/>
            </a:pPr>
            <a:r>
              <a:rPr lang="en-US" sz="1200" dirty="0">
                <a:solidFill>
                  <a:srgbClr val="3B4F60"/>
                </a:solidFill>
                <a:latin typeface="Tahoma" panose="020B0604030504040204" pitchFamily="34" charset="0"/>
                <a:ea typeface="Tahoma" panose="020B0604030504040204" pitchFamily="34" charset="0"/>
                <a:cs typeface="Tahoma" panose="020B0604030504040204" pitchFamily="34" charset="0"/>
              </a:rPr>
              <a:t>Few techniques for conducting DAR: </a:t>
            </a:r>
          </a:p>
          <a:p>
            <a:pPr marL="515938" lvl="1" indent="-234950">
              <a:spcAft>
                <a:spcPts val="1200"/>
              </a:spcAft>
              <a:buFont typeface="Arial" panose="020B0604020202020204" pitchFamily="34" charset="0"/>
              <a:buChar char="•"/>
              <a:tabLst>
                <a:tab pos="574675" algn="l"/>
              </a:tabLst>
            </a:pPr>
            <a:r>
              <a:rPr lang="en-US" sz="1200" dirty="0">
                <a:solidFill>
                  <a:srgbClr val="3B4F60"/>
                </a:solidFill>
                <a:latin typeface="Tahoma" panose="020B0604030504040204" pitchFamily="34" charset="0"/>
                <a:ea typeface="Tahoma" panose="020B0604030504040204" pitchFamily="34" charset="0"/>
                <a:cs typeface="Tahoma" panose="020B0604030504040204" pitchFamily="34" charset="0"/>
              </a:rPr>
              <a:t>Decision Matrix</a:t>
            </a:r>
          </a:p>
          <a:p>
            <a:pPr marL="515938" lvl="1" indent="-234950">
              <a:spcAft>
                <a:spcPts val="1200"/>
              </a:spcAft>
              <a:buFont typeface="Arial" panose="020B0604020202020204" pitchFamily="34" charset="0"/>
              <a:buChar char="•"/>
              <a:tabLst>
                <a:tab pos="574675" algn="l"/>
              </a:tabLst>
            </a:pPr>
            <a:r>
              <a:rPr lang="en-US" sz="1200" dirty="0">
                <a:solidFill>
                  <a:srgbClr val="3B4F60"/>
                </a:solidFill>
                <a:latin typeface="Tahoma" panose="020B0604030504040204" pitchFamily="34" charset="0"/>
                <a:ea typeface="Tahoma" panose="020B0604030504040204" pitchFamily="34" charset="0"/>
                <a:cs typeface="Tahoma" panose="020B0604030504040204" pitchFamily="34" charset="0"/>
              </a:rPr>
              <a:t>Force-Field Analysis</a:t>
            </a:r>
          </a:p>
          <a:p>
            <a:pPr marL="515938" lvl="1" indent="-234950">
              <a:spcAft>
                <a:spcPts val="1200"/>
              </a:spcAft>
              <a:buFont typeface="Arial" panose="020B0604020202020204" pitchFamily="34" charset="0"/>
              <a:buChar char="•"/>
              <a:tabLst>
                <a:tab pos="574675" algn="l"/>
              </a:tabLst>
            </a:pPr>
            <a:r>
              <a:rPr lang="en-US" sz="1200" dirty="0">
                <a:solidFill>
                  <a:srgbClr val="3B4F60"/>
                </a:solidFill>
                <a:latin typeface="Tahoma" panose="020B0604030504040204" pitchFamily="34" charset="0"/>
                <a:ea typeface="Tahoma" panose="020B0604030504040204" pitchFamily="34" charset="0"/>
                <a:cs typeface="Tahoma" panose="020B0604030504040204" pitchFamily="34" charset="0"/>
              </a:rPr>
              <a:t>Brainstorming</a:t>
            </a:r>
          </a:p>
        </p:txBody>
      </p:sp>
      <p:sp>
        <p:nvSpPr>
          <p:cNvPr id="9" name="Content Placeholder 2">
            <a:extLst>
              <a:ext uri="{FF2B5EF4-FFF2-40B4-BE49-F238E27FC236}">
                <a16:creationId xmlns:a16="http://schemas.microsoft.com/office/drawing/2014/main" id="{99030201-8860-444D-B5B1-28C951A5B411}"/>
              </a:ext>
            </a:extLst>
          </p:cNvPr>
          <p:cNvSpPr txBox="1">
            <a:spLocks/>
          </p:cNvSpPr>
          <p:nvPr/>
        </p:nvSpPr>
        <p:spPr>
          <a:xfrm>
            <a:off x="675277" y="696119"/>
            <a:ext cx="9024491" cy="457200"/>
          </a:xfrm>
          <a:prstGeom prst="rect">
            <a:avLst/>
          </a:prstGeom>
        </p:spPr>
        <p:txBody>
          <a:bodyPr lIns="100557" tIns="50278" rIns="100557" bIns="50278"/>
          <a:lstStyle>
            <a:lvl1pPr marL="377087" indent="-377087" algn="l" defTabSz="1005566" rtl="0" eaLnBrk="1" latinLnBrk="0" hangingPunct="1">
              <a:spcBef>
                <a:spcPct val="20000"/>
              </a:spcBef>
              <a:buFont typeface="Arial" panose="020B0604020202020204" pitchFamily="34" charset="0"/>
              <a:buChar char="•"/>
              <a:defRPr sz="3500" kern="1200">
                <a:solidFill>
                  <a:schemeClr val="tx1"/>
                </a:solidFill>
                <a:latin typeface="+mn-lt"/>
                <a:ea typeface="+mn-ea"/>
                <a:cs typeface="+mn-cs"/>
              </a:defRPr>
            </a:lvl1pPr>
            <a:lvl2pPr marL="817022" indent="-314239" algn="l" defTabSz="1005566" rtl="0" eaLnBrk="1" latinLnBrk="0" hangingPunct="1">
              <a:spcBef>
                <a:spcPct val="20000"/>
              </a:spcBef>
              <a:buFont typeface="Arial" panose="020B0604020202020204" pitchFamily="34" charset="0"/>
              <a:buChar char="–"/>
              <a:defRPr sz="3100" kern="1200">
                <a:solidFill>
                  <a:schemeClr val="tx1"/>
                </a:solidFill>
                <a:latin typeface="+mn-lt"/>
                <a:ea typeface="+mn-ea"/>
                <a:cs typeface="+mn-cs"/>
              </a:defRPr>
            </a:lvl2pPr>
            <a:lvl3pPr marL="1256957" indent="-251391" algn="l" defTabSz="1005566" rtl="0" eaLnBrk="1" latinLnBrk="0" hangingPunct="1">
              <a:spcBef>
                <a:spcPct val="20000"/>
              </a:spcBef>
              <a:buFont typeface="Arial" panose="020B0604020202020204" pitchFamily="34" charset="0"/>
              <a:buChar char="•"/>
              <a:defRPr sz="2600" kern="1200">
                <a:solidFill>
                  <a:schemeClr val="tx1"/>
                </a:solidFill>
                <a:latin typeface="+mn-lt"/>
                <a:ea typeface="+mn-ea"/>
                <a:cs typeface="+mn-cs"/>
              </a:defRPr>
            </a:lvl3pPr>
            <a:lvl4pPr marL="1759740"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4pPr>
            <a:lvl5pPr marL="2262523"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5pPr>
            <a:lvl6pPr marL="2765306"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6pPr>
            <a:lvl7pPr marL="3268088"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7pPr>
            <a:lvl8pPr marL="3770871"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8pPr>
            <a:lvl9pPr marL="4273654"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1800" b="1" dirty="0">
                <a:solidFill>
                  <a:srgbClr val="2B3B4B"/>
                </a:solidFill>
                <a:latin typeface="Tahoma" panose="020B0604030504040204" pitchFamily="34" charset="0"/>
                <a:ea typeface="Tahoma" panose="020B0604030504040204" pitchFamily="34" charset="0"/>
                <a:cs typeface="Tahoma" panose="020B0604030504040204" pitchFamily="34" charset="0"/>
              </a:rPr>
              <a:t>Horizontal Processes</a:t>
            </a:r>
          </a:p>
        </p:txBody>
      </p:sp>
      <p:pic>
        <p:nvPicPr>
          <p:cNvPr id="10" name="Picture 9">
            <a:extLst>
              <a:ext uri="{FF2B5EF4-FFF2-40B4-BE49-F238E27FC236}">
                <a16:creationId xmlns:a16="http://schemas.microsoft.com/office/drawing/2014/main" id="{DE109D24-B01E-4612-BAF8-7A4FBE62906B}"/>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5411" r="3151" b="6246"/>
          <a:stretch/>
        </p:blipFill>
        <p:spPr>
          <a:xfrm>
            <a:off x="5105400" y="1994216"/>
            <a:ext cx="4020653" cy="2748269"/>
          </a:xfrm>
          <a:prstGeom prst="rect">
            <a:avLst/>
          </a:prstGeom>
        </p:spPr>
      </p:pic>
    </p:spTree>
    <p:extLst>
      <p:ext uri="{BB962C8B-B14F-4D97-AF65-F5344CB8AC3E}">
        <p14:creationId xmlns:p14="http://schemas.microsoft.com/office/powerpoint/2010/main" val="38039622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735013"/>
            <a:ext cx="675278" cy="265906"/>
          </a:xfrm>
          <a:prstGeom prst="rect">
            <a:avLst/>
          </a:prstGeom>
          <a:solidFill>
            <a:srgbClr val="00B8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AutoShape 7" descr="https://cybagemis.cybage.com/Engineering/App_Themes/Theme1/images/ico_btn_help.gif"/>
          <p:cNvSpPr>
            <a:spLocks noChangeAspect="1" noChangeArrowheads="1"/>
          </p:cNvSpPr>
          <p:nvPr/>
        </p:nvSpPr>
        <p:spPr bwMode="auto">
          <a:xfrm>
            <a:off x="503238" y="29908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4" name="Rectangle 8"/>
          <p:cNvSpPr>
            <a:spLocks noChangeArrowheads="1"/>
          </p:cNvSpPr>
          <p:nvPr/>
        </p:nvSpPr>
        <p:spPr bwMode="auto">
          <a:xfrm>
            <a:off x="503238" y="2990850"/>
            <a:ext cx="100584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br>
              <a:rPr kumimoji="0" lang="en-US" altLang="en-US" sz="1800" b="0" i="0" u="none" strike="noStrike" cap="none" normalizeH="0" baseline="0" dirty="0">
                <a:ln>
                  <a:noFill/>
                </a:ln>
                <a:solidFill>
                  <a:schemeClr val="tx1"/>
                </a:solidFill>
                <a:effectLst/>
                <a:latin typeface="Arial" charset="0"/>
                <a:cs typeface="Arial" charset="0"/>
              </a:rPr>
            </a:br>
            <a:endParaRPr kumimoji="0" lang="en-US" altLang="en-US" sz="1800" b="0" i="0" u="none" strike="noStrike" cap="none" normalizeH="0" baseline="0" dirty="0">
              <a:ln>
                <a:noFill/>
              </a:ln>
              <a:solidFill>
                <a:schemeClr val="tx1"/>
              </a:solidFill>
              <a:effectLst/>
              <a:latin typeface="Arial" charset="0"/>
              <a:cs typeface="Arial" charset="0"/>
            </a:endParaRPr>
          </a:p>
        </p:txBody>
      </p:sp>
      <p:sp>
        <p:nvSpPr>
          <p:cNvPr id="29" name="AutoShape 11" descr="https://cybagemis.cybage.com/Engineering/App_Themes/Theme1/images/ico_btn_help.gif"/>
          <p:cNvSpPr>
            <a:spLocks noChangeAspect="1" noChangeArrowheads="1"/>
          </p:cNvSpPr>
          <p:nvPr/>
        </p:nvSpPr>
        <p:spPr bwMode="auto">
          <a:xfrm>
            <a:off x="503238" y="306546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30" name="Rectangle 12"/>
          <p:cNvSpPr>
            <a:spLocks noChangeArrowheads="1"/>
          </p:cNvSpPr>
          <p:nvPr/>
        </p:nvSpPr>
        <p:spPr bwMode="auto">
          <a:xfrm>
            <a:off x="503238" y="3065463"/>
            <a:ext cx="100584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br>
              <a:rPr kumimoji="0" lang="en-US" altLang="en-US" sz="1800" b="0" i="0" u="none" strike="noStrike" cap="none" normalizeH="0" baseline="0" dirty="0">
                <a:ln>
                  <a:noFill/>
                </a:ln>
                <a:solidFill>
                  <a:schemeClr val="tx1"/>
                </a:solidFill>
                <a:effectLst/>
                <a:latin typeface="Arial" charset="0"/>
                <a:cs typeface="Arial" charset="0"/>
              </a:rPr>
            </a:br>
            <a:endParaRPr kumimoji="0" lang="en-US" altLang="en-US" sz="1800" b="0" i="0" u="none" strike="noStrike" cap="none" normalizeH="0" baseline="0" dirty="0">
              <a:ln>
                <a:noFill/>
              </a:ln>
              <a:solidFill>
                <a:schemeClr val="tx1"/>
              </a:solidFill>
              <a:effectLst/>
              <a:latin typeface="Arial" charset="0"/>
              <a:cs typeface="Arial" charset="0"/>
            </a:endParaRPr>
          </a:p>
        </p:txBody>
      </p:sp>
      <p:sp>
        <p:nvSpPr>
          <p:cNvPr id="32" name="Rectangle 13"/>
          <p:cNvSpPr>
            <a:spLocks noChangeArrowheads="1"/>
          </p:cNvSpPr>
          <p:nvPr/>
        </p:nvSpPr>
        <p:spPr bwMode="auto">
          <a:xfrm>
            <a:off x="503238" y="3065463"/>
            <a:ext cx="100584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br>
              <a:rPr kumimoji="0" lang="en-US" altLang="en-US" sz="1800" b="0" i="0" u="none" strike="noStrike" cap="none" normalizeH="0" baseline="0" dirty="0">
                <a:ln>
                  <a:noFill/>
                </a:ln>
                <a:solidFill>
                  <a:schemeClr val="tx1"/>
                </a:solidFill>
                <a:effectLst/>
                <a:latin typeface="Arial" charset="0"/>
                <a:cs typeface="Arial" charset="0"/>
              </a:rPr>
            </a:br>
            <a:endParaRPr kumimoji="0" lang="en-US" altLang="en-US" sz="1800" b="0" i="0" u="none" strike="noStrike" cap="none" normalizeH="0" baseline="0" dirty="0">
              <a:ln>
                <a:noFill/>
              </a:ln>
              <a:solidFill>
                <a:schemeClr val="tx1"/>
              </a:solidFill>
              <a:effectLst/>
              <a:latin typeface="Arial" charset="0"/>
              <a:cs typeface="Arial" charset="0"/>
            </a:endParaRPr>
          </a:p>
        </p:txBody>
      </p:sp>
      <p:graphicFrame>
        <p:nvGraphicFramePr>
          <p:cNvPr id="11" name="Table 10">
            <a:extLst>
              <a:ext uri="{FF2B5EF4-FFF2-40B4-BE49-F238E27FC236}">
                <a16:creationId xmlns:a16="http://schemas.microsoft.com/office/drawing/2014/main" id="{D3376CD0-95F4-41D4-9E48-A34D89ADB9A6}"/>
              </a:ext>
            </a:extLst>
          </p:cNvPr>
          <p:cNvGraphicFramePr>
            <a:graphicFrameLocks noGrp="1"/>
          </p:cNvGraphicFramePr>
          <p:nvPr>
            <p:extLst>
              <p:ext uri="{D42A27DB-BD31-4B8C-83A1-F6EECF244321}">
                <p14:modId xmlns:p14="http://schemas.microsoft.com/office/powerpoint/2010/main" val="4250110326"/>
              </p:ext>
            </p:extLst>
          </p:nvPr>
        </p:nvGraphicFramePr>
        <p:xfrm>
          <a:off x="785019" y="1800185"/>
          <a:ext cx="8488362" cy="2530555"/>
        </p:xfrm>
        <a:graphic>
          <a:graphicData uri="http://schemas.openxmlformats.org/drawingml/2006/table">
            <a:tbl>
              <a:tblPr firstRow="1" bandRow="1">
                <a:tableStyleId>{5C22544A-7EE6-4342-B048-85BDC9FD1C3A}</a:tableStyleId>
              </a:tblPr>
              <a:tblGrid>
                <a:gridCol w="2163762">
                  <a:extLst>
                    <a:ext uri="{9D8B030D-6E8A-4147-A177-3AD203B41FA5}">
                      <a16:colId xmlns:a16="http://schemas.microsoft.com/office/drawing/2014/main" val="3599031950"/>
                    </a:ext>
                  </a:extLst>
                </a:gridCol>
                <a:gridCol w="6324600">
                  <a:extLst>
                    <a:ext uri="{9D8B030D-6E8A-4147-A177-3AD203B41FA5}">
                      <a16:colId xmlns:a16="http://schemas.microsoft.com/office/drawing/2014/main" val="672845092"/>
                    </a:ext>
                  </a:extLst>
                </a:gridCol>
              </a:tblGrid>
              <a:tr h="47785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dirty="0">
                          <a:ln>
                            <a:noFill/>
                          </a:ln>
                          <a:solidFill>
                            <a:schemeClr val="lt1"/>
                          </a:solidFill>
                          <a:latin typeface="Tahoma" panose="020B0604030504040204" pitchFamily="34" charset="0"/>
                          <a:ea typeface="Tahoma" panose="020B0604030504040204" pitchFamily="34" charset="0"/>
                          <a:cs typeface="Tahoma" panose="020B0604030504040204" pitchFamily="34" charset="0"/>
                        </a:rPr>
                        <a:t>Metrics</a:t>
                      </a:r>
                    </a:p>
                  </a:txBody>
                  <a:tcPr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rgbClr val="3B4F60"/>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dirty="0">
                          <a:ln>
                            <a:noFill/>
                          </a:ln>
                          <a:solidFill>
                            <a:schemeClr val="lt1"/>
                          </a:solidFill>
                          <a:latin typeface="Tahoma" panose="020B0604030504040204" pitchFamily="34" charset="0"/>
                          <a:ea typeface="Tahoma" panose="020B0604030504040204" pitchFamily="34" charset="0"/>
                          <a:cs typeface="Tahoma" panose="020B0604030504040204" pitchFamily="34" charset="0"/>
                        </a:rPr>
                        <a:t>Formula</a:t>
                      </a:r>
                    </a:p>
                  </a:txBody>
                  <a:tcPr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rgbClr val="3B4F60"/>
                    </a:solidFill>
                  </a:tcPr>
                </a:tc>
                <a:extLst>
                  <a:ext uri="{0D108BD9-81ED-4DB2-BD59-A6C34878D82A}">
                    <a16:rowId xmlns:a16="http://schemas.microsoft.com/office/drawing/2014/main" val="2061289566"/>
                  </a:ext>
                </a:extLst>
              </a:tr>
              <a:tr h="423051">
                <a:tc>
                  <a:txBody>
                    <a:bodyPr/>
                    <a:lstStyle/>
                    <a:p>
                      <a:pPr marL="0" marR="0" indent="0" algn="l" defTabSz="914400" rtl="0" eaLnBrk="1" fontAlgn="auto" latinLnBrk="0" hangingPunct="1">
                        <a:lnSpc>
                          <a:spcPct val="100000"/>
                        </a:lnSpc>
                        <a:spcBef>
                          <a:spcPts val="300"/>
                        </a:spcBef>
                        <a:spcAft>
                          <a:spcPts val="300"/>
                        </a:spcAft>
                        <a:buClrTx/>
                        <a:buSzTx/>
                        <a:buFontTx/>
                        <a:buNone/>
                        <a:tabLst/>
                        <a:defRPr/>
                      </a:pPr>
                      <a:r>
                        <a:rPr lang="en-US" sz="1200" kern="1200" dirty="0">
                          <a:solidFill>
                            <a:schemeClr val="dk1"/>
                          </a:solidFill>
                          <a:latin typeface="Arial" pitchFamily="34" charset="0"/>
                          <a:ea typeface="+mn-ea"/>
                          <a:cs typeface="Arial" pitchFamily="34" charset="0"/>
                        </a:rPr>
                        <a:t>Code coverage%</a:t>
                      </a:r>
                    </a:p>
                  </a:txBody>
                  <a:tcPr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lumMod val="95000"/>
                      </a:schemeClr>
                    </a:solidFill>
                  </a:tcPr>
                </a:tc>
                <a:tc>
                  <a:txBody>
                    <a:bodyPr/>
                    <a:lstStyle/>
                    <a:p>
                      <a:pPr marL="0" marR="0" indent="0" algn="l" defTabSz="914400" rtl="0" eaLnBrk="1" fontAlgn="auto" latinLnBrk="0" hangingPunct="1">
                        <a:lnSpc>
                          <a:spcPct val="100000"/>
                        </a:lnSpc>
                        <a:spcBef>
                          <a:spcPts val="300"/>
                        </a:spcBef>
                        <a:spcAft>
                          <a:spcPts val="300"/>
                        </a:spcAft>
                        <a:buClrTx/>
                        <a:buSzTx/>
                        <a:buFontTx/>
                        <a:buNone/>
                        <a:tabLst/>
                        <a:defRPr/>
                      </a:pPr>
                      <a:r>
                        <a:rPr lang="en-US" sz="1200" kern="1200" dirty="0">
                          <a:solidFill>
                            <a:schemeClr val="dk1"/>
                          </a:solidFill>
                          <a:latin typeface="Arial" pitchFamily="34" charset="0"/>
                          <a:ea typeface="+mn-ea"/>
                          <a:cs typeface="Arial" pitchFamily="34" charset="0"/>
                        </a:rPr>
                        <a:t>(No. of lines of code covered by automated unit tests/Total Lines of code) * 100</a:t>
                      </a:r>
                    </a:p>
                  </a:txBody>
                  <a:tcPr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967700184"/>
                  </a:ext>
                </a:extLst>
              </a:tr>
              <a:tr h="416632">
                <a:tc>
                  <a:txBody>
                    <a:bodyPr/>
                    <a:lstStyle/>
                    <a:p>
                      <a:pPr marL="0" marR="0" indent="0" algn="l" defTabSz="914400" rtl="0" eaLnBrk="1" fontAlgn="auto" latinLnBrk="0" hangingPunct="1">
                        <a:lnSpc>
                          <a:spcPct val="100000"/>
                        </a:lnSpc>
                        <a:spcBef>
                          <a:spcPts val="300"/>
                        </a:spcBef>
                        <a:spcAft>
                          <a:spcPts val="300"/>
                        </a:spcAft>
                        <a:buClrTx/>
                        <a:buSzTx/>
                        <a:buFontTx/>
                        <a:buNone/>
                        <a:tabLst/>
                        <a:defRPr/>
                      </a:pPr>
                      <a:r>
                        <a:rPr lang="en-US" sz="1200" kern="1200" dirty="0">
                          <a:solidFill>
                            <a:schemeClr val="dk1"/>
                          </a:solidFill>
                          <a:latin typeface="Arial" pitchFamily="34" charset="0"/>
                          <a:ea typeface="+mn-ea"/>
                          <a:cs typeface="Arial" pitchFamily="34" charset="0"/>
                        </a:rPr>
                        <a:t>Unit Testing % </a:t>
                      </a:r>
                    </a:p>
                  </a:txBody>
                  <a:tcPr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lumMod val="85000"/>
                      </a:schemeClr>
                    </a:solidFill>
                  </a:tcPr>
                </a:tc>
                <a:tc>
                  <a:txBody>
                    <a:bodyPr/>
                    <a:lstStyle/>
                    <a:p>
                      <a:pPr marL="0" marR="0" indent="0" algn="l" defTabSz="914400" rtl="0" eaLnBrk="1" fontAlgn="auto" latinLnBrk="0" hangingPunct="1">
                        <a:lnSpc>
                          <a:spcPct val="100000"/>
                        </a:lnSpc>
                        <a:spcBef>
                          <a:spcPts val="300"/>
                        </a:spcBef>
                        <a:spcAft>
                          <a:spcPts val="300"/>
                        </a:spcAft>
                        <a:buClrTx/>
                        <a:buSzTx/>
                        <a:buFontTx/>
                        <a:buNone/>
                        <a:tabLst/>
                        <a:defRPr/>
                      </a:pPr>
                      <a:r>
                        <a:rPr lang="en-US" sz="1200" kern="1200" dirty="0">
                          <a:solidFill>
                            <a:schemeClr val="dk1"/>
                          </a:solidFill>
                          <a:latin typeface="Arial" pitchFamily="34" charset="0"/>
                          <a:ea typeface="+mn-ea"/>
                          <a:cs typeface="Arial" pitchFamily="34" charset="0"/>
                        </a:rPr>
                        <a:t>[Unit Test Case Execution Efforts (Hrs.)/Total Coding Efforts (Hrs.)] * 100</a:t>
                      </a:r>
                    </a:p>
                  </a:txBody>
                  <a:tcPr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617945420"/>
                  </a:ext>
                </a:extLst>
              </a:tr>
              <a:tr h="404339">
                <a:tc>
                  <a:txBody>
                    <a:bodyPr/>
                    <a:lstStyle/>
                    <a:p>
                      <a:pPr marL="0" marR="0" indent="0" algn="l" defTabSz="914400" rtl="0" eaLnBrk="1" fontAlgn="auto" latinLnBrk="0" hangingPunct="1">
                        <a:lnSpc>
                          <a:spcPct val="100000"/>
                        </a:lnSpc>
                        <a:spcBef>
                          <a:spcPts val="300"/>
                        </a:spcBef>
                        <a:spcAft>
                          <a:spcPts val="300"/>
                        </a:spcAft>
                        <a:buClrTx/>
                        <a:buSzTx/>
                        <a:buFontTx/>
                        <a:buNone/>
                        <a:tabLst/>
                        <a:defRPr/>
                      </a:pPr>
                      <a:r>
                        <a:rPr lang="en-US" sz="1200" kern="1200" dirty="0">
                          <a:solidFill>
                            <a:schemeClr val="dk1"/>
                          </a:solidFill>
                          <a:latin typeface="Arial" pitchFamily="34" charset="0"/>
                          <a:ea typeface="+mn-ea"/>
                          <a:cs typeface="Arial" pitchFamily="34" charset="0"/>
                        </a:rPr>
                        <a:t>Code Review % </a:t>
                      </a:r>
                    </a:p>
                  </a:txBody>
                  <a:tcPr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lumMod val="95000"/>
                      </a:schemeClr>
                    </a:solidFill>
                  </a:tcPr>
                </a:tc>
                <a:tc>
                  <a:txBody>
                    <a:bodyPr/>
                    <a:lstStyle/>
                    <a:p>
                      <a:pPr marL="0" marR="0" indent="0" algn="l" defTabSz="914400" rtl="0" eaLnBrk="1" fontAlgn="auto" latinLnBrk="0" hangingPunct="1">
                        <a:lnSpc>
                          <a:spcPct val="100000"/>
                        </a:lnSpc>
                        <a:spcBef>
                          <a:spcPts val="300"/>
                        </a:spcBef>
                        <a:spcAft>
                          <a:spcPts val="300"/>
                        </a:spcAft>
                        <a:buClrTx/>
                        <a:buSzTx/>
                        <a:buFontTx/>
                        <a:buNone/>
                        <a:tabLst/>
                        <a:defRPr/>
                      </a:pPr>
                      <a:r>
                        <a:rPr lang="en-US" sz="1200" kern="1200" dirty="0">
                          <a:solidFill>
                            <a:schemeClr val="dk1"/>
                          </a:solidFill>
                          <a:latin typeface="Arial" pitchFamily="34" charset="0"/>
                          <a:ea typeface="+mn-ea"/>
                          <a:cs typeface="Arial" pitchFamily="34" charset="0"/>
                        </a:rPr>
                        <a:t>[Coding Review Efforts(Hrs.)/Total Coding Efforts (Hrs.)] * 100</a:t>
                      </a:r>
                    </a:p>
                  </a:txBody>
                  <a:tcPr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797897042"/>
                  </a:ext>
                </a:extLst>
              </a:tr>
              <a:tr h="404339">
                <a:tc>
                  <a:txBody>
                    <a:bodyPr/>
                    <a:lstStyle/>
                    <a:p>
                      <a:pPr marL="0" marR="0" indent="0" algn="l" defTabSz="914400" rtl="0" eaLnBrk="1" fontAlgn="auto" latinLnBrk="0" hangingPunct="1">
                        <a:lnSpc>
                          <a:spcPct val="100000"/>
                        </a:lnSpc>
                        <a:spcBef>
                          <a:spcPts val="300"/>
                        </a:spcBef>
                        <a:spcAft>
                          <a:spcPts val="300"/>
                        </a:spcAft>
                        <a:buClrTx/>
                        <a:buSzTx/>
                        <a:buFontTx/>
                        <a:buNone/>
                        <a:tabLst/>
                        <a:defRPr/>
                      </a:pPr>
                      <a:r>
                        <a:rPr lang="en-US" sz="1200" kern="1200" dirty="0">
                          <a:solidFill>
                            <a:schemeClr val="dk1"/>
                          </a:solidFill>
                          <a:latin typeface="Arial" pitchFamily="34" charset="0"/>
                          <a:ea typeface="+mn-ea"/>
                          <a:cs typeface="Arial" pitchFamily="34" charset="0"/>
                        </a:rPr>
                        <a:t>% Quality Kick-back </a:t>
                      </a:r>
                    </a:p>
                  </a:txBody>
                  <a:tcPr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lumMod val="85000"/>
                      </a:schemeClr>
                    </a:solidFill>
                  </a:tcPr>
                </a:tc>
                <a:tc>
                  <a:txBody>
                    <a:bodyPr/>
                    <a:lstStyle/>
                    <a:p>
                      <a:pPr marL="0" marR="0" indent="0" algn="l" defTabSz="914400" rtl="0" eaLnBrk="1" fontAlgn="auto" latinLnBrk="0" hangingPunct="1">
                        <a:lnSpc>
                          <a:spcPct val="100000"/>
                        </a:lnSpc>
                        <a:spcBef>
                          <a:spcPts val="300"/>
                        </a:spcBef>
                        <a:spcAft>
                          <a:spcPts val="300"/>
                        </a:spcAft>
                        <a:buClrTx/>
                        <a:buSzTx/>
                        <a:buFontTx/>
                        <a:buNone/>
                        <a:tabLst/>
                        <a:defRPr/>
                      </a:pPr>
                      <a:r>
                        <a:rPr lang="en-US" sz="1200" kern="1200" dirty="0">
                          <a:solidFill>
                            <a:schemeClr val="dk1"/>
                          </a:solidFill>
                          <a:latin typeface="Arial" pitchFamily="34" charset="0"/>
                          <a:ea typeface="+mn-ea"/>
                          <a:cs typeface="Arial" pitchFamily="34" charset="0"/>
                        </a:rPr>
                        <a:t>(No. of Rejected work items/No. of Delivered work items) * 100</a:t>
                      </a:r>
                    </a:p>
                  </a:txBody>
                  <a:tcPr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334158307"/>
                  </a:ext>
                </a:extLst>
              </a:tr>
              <a:tr h="404339">
                <a:tc>
                  <a:txBody>
                    <a:bodyPr/>
                    <a:lstStyle/>
                    <a:p>
                      <a:pPr marL="0" marR="0" indent="0" algn="l" defTabSz="914400" rtl="0" eaLnBrk="1" fontAlgn="auto" latinLnBrk="0" hangingPunct="1">
                        <a:lnSpc>
                          <a:spcPct val="100000"/>
                        </a:lnSpc>
                        <a:spcBef>
                          <a:spcPts val="300"/>
                        </a:spcBef>
                        <a:spcAft>
                          <a:spcPts val="300"/>
                        </a:spcAft>
                        <a:buClrTx/>
                        <a:buSzTx/>
                        <a:buFontTx/>
                        <a:buNone/>
                        <a:tabLst/>
                        <a:defRPr/>
                      </a:pPr>
                      <a:r>
                        <a:rPr lang="en-US" sz="1200" kern="1200" dirty="0">
                          <a:solidFill>
                            <a:schemeClr val="dk1"/>
                          </a:solidFill>
                          <a:latin typeface="Arial" pitchFamily="34" charset="0"/>
                          <a:ea typeface="+mn-ea"/>
                          <a:cs typeface="Arial" pitchFamily="34" charset="0"/>
                        </a:rPr>
                        <a:t>% Velocity Achieved </a:t>
                      </a:r>
                    </a:p>
                  </a:txBody>
                  <a:tcPr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lumMod val="95000"/>
                      </a:schemeClr>
                    </a:solidFill>
                  </a:tcPr>
                </a:tc>
                <a:tc>
                  <a:txBody>
                    <a:bodyPr/>
                    <a:lstStyle/>
                    <a:p>
                      <a:pPr marL="0" marR="0" indent="0" algn="l" defTabSz="914400" rtl="0" eaLnBrk="1" fontAlgn="auto" latinLnBrk="0" hangingPunct="1">
                        <a:lnSpc>
                          <a:spcPct val="100000"/>
                        </a:lnSpc>
                        <a:spcBef>
                          <a:spcPts val="300"/>
                        </a:spcBef>
                        <a:spcAft>
                          <a:spcPts val="300"/>
                        </a:spcAft>
                        <a:buClrTx/>
                        <a:buSzTx/>
                        <a:buFontTx/>
                        <a:buNone/>
                        <a:tabLst/>
                        <a:defRPr/>
                      </a:pPr>
                      <a:r>
                        <a:rPr lang="en-US" sz="1200" kern="1200" dirty="0">
                          <a:solidFill>
                            <a:schemeClr val="dk1"/>
                          </a:solidFill>
                          <a:latin typeface="Arial" pitchFamily="34" charset="0"/>
                          <a:ea typeface="+mn-ea"/>
                          <a:cs typeface="Arial" pitchFamily="34" charset="0"/>
                        </a:rPr>
                        <a:t>(# Story Points Completed/# Story Points Committed) * 100</a:t>
                      </a:r>
                    </a:p>
                  </a:txBody>
                  <a:tcPr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524029964"/>
                  </a:ext>
                </a:extLst>
              </a:tr>
            </a:tbl>
          </a:graphicData>
        </a:graphic>
      </p:graphicFrame>
      <p:sp>
        <p:nvSpPr>
          <p:cNvPr id="10" name="Content Placeholder 2">
            <a:extLst>
              <a:ext uri="{FF2B5EF4-FFF2-40B4-BE49-F238E27FC236}">
                <a16:creationId xmlns:a16="http://schemas.microsoft.com/office/drawing/2014/main" id="{9029A3FF-D62F-49D6-B092-7890D729015C}"/>
              </a:ext>
            </a:extLst>
          </p:cNvPr>
          <p:cNvSpPr txBox="1">
            <a:spLocks/>
          </p:cNvSpPr>
          <p:nvPr/>
        </p:nvSpPr>
        <p:spPr>
          <a:xfrm>
            <a:off x="675277" y="696119"/>
            <a:ext cx="9024491" cy="457200"/>
          </a:xfrm>
          <a:prstGeom prst="rect">
            <a:avLst/>
          </a:prstGeom>
        </p:spPr>
        <p:txBody>
          <a:bodyPr lIns="100557" tIns="50278" rIns="100557" bIns="50278"/>
          <a:lstStyle>
            <a:lvl1pPr marL="377087" indent="-377087" algn="l" defTabSz="1005566" rtl="0" eaLnBrk="1" latinLnBrk="0" hangingPunct="1">
              <a:spcBef>
                <a:spcPct val="20000"/>
              </a:spcBef>
              <a:buFont typeface="Arial" panose="020B0604020202020204" pitchFamily="34" charset="0"/>
              <a:buChar char="•"/>
              <a:defRPr sz="3500" kern="1200">
                <a:solidFill>
                  <a:schemeClr val="tx1"/>
                </a:solidFill>
                <a:latin typeface="+mn-lt"/>
                <a:ea typeface="+mn-ea"/>
                <a:cs typeface="+mn-cs"/>
              </a:defRPr>
            </a:lvl1pPr>
            <a:lvl2pPr marL="817022" indent="-314239" algn="l" defTabSz="1005566" rtl="0" eaLnBrk="1" latinLnBrk="0" hangingPunct="1">
              <a:spcBef>
                <a:spcPct val="20000"/>
              </a:spcBef>
              <a:buFont typeface="Arial" panose="020B0604020202020204" pitchFamily="34" charset="0"/>
              <a:buChar char="–"/>
              <a:defRPr sz="3100" kern="1200">
                <a:solidFill>
                  <a:schemeClr val="tx1"/>
                </a:solidFill>
                <a:latin typeface="+mn-lt"/>
                <a:ea typeface="+mn-ea"/>
                <a:cs typeface="+mn-cs"/>
              </a:defRPr>
            </a:lvl2pPr>
            <a:lvl3pPr marL="1256957" indent="-251391" algn="l" defTabSz="1005566" rtl="0" eaLnBrk="1" latinLnBrk="0" hangingPunct="1">
              <a:spcBef>
                <a:spcPct val="20000"/>
              </a:spcBef>
              <a:buFont typeface="Arial" panose="020B0604020202020204" pitchFamily="34" charset="0"/>
              <a:buChar char="•"/>
              <a:defRPr sz="2600" kern="1200">
                <a:solidFill>
                  <a:schemeClr val="tx1"/>
                </a:solidFill>
                <a:latin typeface="+mn-lt"/>
                <a:ea typeface="+mn-ea"/>
                <a:cs typeface="+mn-cs"/>
              </a:defRPr>
            </a:lvl3pPr>
            <a:lvl4pPr marL="1759740"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4pPr>
            <a:lvl5pPr marL="2262523"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5pPr>
            <a:lvl6pPr marL="2765306"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6pPr>
            <a:lvl7pPr marL="3268088"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7pPr>
            <a:lvl8pPr marL="3770871"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8pPr>
            <a:lvl9pPr marL="4273654"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1800" b="1" dirty="0">
                <a:solidFill>
                  <a:srgbClr val="2B3B4B"/>
                </a:solidFill>
                <a:latin typeface="Tahoma" panose="020B0604030504040204" pitchFamily="34" charset="0"/>
                <a:ea typeface="Tahoma" panose="020B0604030504040204" pitchFamily="34" charset="0"/>
                <a:cs typeface="Tahoma" panose="020B0604030504040204" pitchFamily="34" charset="0"/>
              </a:rPr>
              <a:t>Commonly used Development Metrics</a:t>
            </a:r>
          </a:p>
        </p:txBody>
      </p:sp>
    </p:spTree>
    <p:extLst>
      <p:ext uri="{BB962C8B-B14F-4D97-AF65-F5344CB8AC3E}">
        <p14:creationId xmlns:p14="http://schemas.microsoft.com/office/powerpoint/2010/main" val="41730555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705791A-CACA-4756-A71F-2C1E956C1F4B}"/>
              </a:ext>
            </a:extLst>
          </p:cNvPr>
          <p:cNvSpPr/>
          <p:nvPr/>
        </p:nvSpPr>
        <p:spPr>
          <a:xfrm>
            <a:off x="1190074" y="1610519"/>
            <a:ext cx="7678253" cy="299584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0" y="735013"/>
            <a:ext cx="675278" cy="265906"/>
          </a:xfrm>
          <a:prstGeom prst="rect">
            <a:avLst/>
          </a:prstGeom>
          <a:solidFill>
            <a:srgbClr val="00B8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 Placeholder 2"/>
          <p:cNvSpPr txBox="1">
            <a:spLocks/>
          </p:cNvSpPr>
          <p:nvPr/>
        </p:nvSpPr>
        <p:spPr>
          <a:xfrm>
            <a:off x="1371600" y="1748396"/>
            <a:ext cx="4876800" cy="2247176"/>
          </a:xfrm>
          <a:prstGeom prst="rect">
            <a:avLst/>
          </a:prstGeom>
        </p:spPr>
        <p:txBody>
          <a:bodyPr/>
          <a:lstStyle>
            <a:lvl1pPr marL="377087" indent="-377087" algn="l" defTabSz="1005566" rtl="0" eaLnBrk="1" latinLnBrk="0" hangingPunct="1">
              <a:spcBef>
                <a:spcPct val="20000"/>
              </a:spcBef>
              <a:buFont typeface="Arial" panose="020B0604020202020204" pitchFamily="34" charset="0"/>
              <a:buChar char="•"/>
              <a:defRPr sz="3500" kern="1200">
                <a:solidFill>
                  <a:schemeClr val="tx1"/>
                </a:solidFill>
                <a:latin typeface="+mn-lt"/>
                <a:ea typeface="+mn-ea"/>
                <a:cs typeface="+mn-cs"/>
              </a:defRPr>
            </a:lvl1pPr>
            <a:lvl2pPr marL="817022" indent="-314239" algn="l" defTabSz="1005566" rtl="0" eaLnBrk="1" latinLnBrk="0" hangingPunct="1">
              <a:spcBef>
                <a:spcPct val="20000"/>
              </a:spcBef>
              <a:buFont typeface="Arial" panose="020B0604020202020204" pitchFamily="34" charset="0"/>
              <a:buChar char="–"/>
              <a:defRPr sz="3100" kern="1200">
                <a:solidFill>
                  <a:schemeClr val="tx1"/>
                </a:solidFill>
                <a:latin typeface="+mn-lt"/>
                <a:ea typeface="+mn-ea"/>
                <a:cs typeface="+mn-cs"/>
              </a:defRPr>
            </a:lvl2pPr>
            <a:lvl3pPr marL="1256957" indent="-251391" algn="l" defTabSz="1005566" rtl="0" eaLnBrk="1" latinLnBrk="0" hangingPunct="1">
              <a:spcBef>
                <a:spcPct val="20000"/>
              </a:spcBef>
              <a:buFont typeface="Arial" panose="020B0604020202020204" pitchFamily="34" charset="0"/>
              <a:buChar char="•"/>
              <a:defRPr sz="2600" kern="1200">
                <a:solidFill>
                  <a:schemeClr val="tx1"/>
                </a:solidFill>
                <a:latin typeface="+mn-lt"/>
                <a:ea typeface="+mn-ea"/>
                <a:cs typeface="+mn-cs"/>
              </a:defRPr>
            </a:lvl3pPr>
            <a:lvl4pPr marL="1759740"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4pPr>
            <a:lvl5pPr marL="2262523"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5pPr>
            <a:lvl6pPr marL="2765306"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6pPr>
            <a:lvl7pPr marL="3268088"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7pPr>
            <a:lvl8pPr marL="3770871"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8pPr>
            <a:lvl9pPr marL="4273654"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9pPr>
          </a:lstStyle>
          <a:p>
            <a:pPr>
              <a:lnSpc>
                <a:spcPct val="150000"/>
              </a:lnSpc>
              <a:buSzPct val="100000"/>
            </a:pPr>
            <a:r>
              <a:rPr lang="en-US" sz="1200" dirty="0">
                <a:solidFill>
                  <a:srgbClr val="3B4F60"/>
                </a:solidFill>
                <a:latin typeface="Tahoma" panose="020B0604030504040204" pitchFamily="34" charset="0"/>
                <a:ea typeface="Tahoma" panose="020B0604030504040204" pitchFamily="34" charset="0"/>
                <a:cs typeface="Tahoma" panose="020B0604030504040204" pitchFamily="34" charset="0"/>
              </a:rPr>
              <a:t>Discuss doubts &amp; queries with client, PM or other stakeholders</a:t>
            </a:r>
          </a:p>
          <a:p>
            <a:pPr>
              <a:lnSpc>
                <a:spcPct val="150000"/>
              </a:lnSpc>
              <a:buSzPct val="100000"/>
            </a:pPr>
            <a:r>
              <a:rPr lang="en-US" sz="1200" dirty="0">
                <a:solidFill>
                  <a:srgbClr val="3B4F60"/>
                </a:solidFill>
                <a:latin typeface="Tahoma" panose="020B0604030504040204" pitchFamily="34" charset="0"/>
                <a:ea typeface="Tahoma" panose="020B0604030504040204" pitchFamily="34" charset="0"/>
                <a:cs typeface="Tahoma" panose="020B0604030504040204" pitchFamily="34" charset="0"/>
              </a:rPr>
              <a:t>Regularly attend client calls</a:t>
            </a:r>
          </a:p>
          <a:p>
            <a:pPr>
              <a:lnSpc>
                <a:spcPct val="150000"/>
              </a:lnSpc>
              <a:buSzPct val="100000"/>
            </a:pPr>
            <a:r>
              <a:rPr lang="en-US" sz="1200" dirty="0">
                <a:solidFill>
                  <a:srgbClr val="3B4F60"/>
                </a:solidFill>
                <a:latin typeface="Tahoma" panose="020B0604030504040204" pitchFamily="34" charset="0"/>
                <a:ea typeface="Tahoma" panose="020B0604030504040204" pitchFamily="34" charset="0"/>
                <a:cs typeface="Tahoma" panose="020B0604030504040204" pitchFamily="34" charset="0"/>
              </a:rPr>
              <a:t>Ensure clarity by providing reports on time</a:t>
            </a:r>
          </a:p>
          <a:p>
            <a:pPr>
              <a:lnSpc>
                <a:spcPct val="150000"/>
              </a:lnSpc>
              <a:buSzPct val="100000"/>
            </a:pPr>
            <a:r>
              <a:rPr lang="en-US" sz="1200" dirty="0">
                <a:solidFill>
                  <a:srgbClr val="3B4F60"/>
                </a:solidFill>
                <a:latin typeface="Tahoma" panose="020B0604030504040204" pitchFamily="34" charset="0"/>
                <a:ea typeface="Tahoma" panose="020B0604030504040204" pitchFamily="34" charset="0"/>
                <a:cs typeface="Tahoma" panose="020B0604030504040204" pitchFamily="34" charset="0"/>
              </a:rPr>
              <a:t>Participate in team meetings</a:t>
            </a:r>
          </a:p>
          <a:p>
            <a:pPr>
              <a:lnSpc>
                <a:spcPct val="150000"/>
              </a:lnSpc>
              <a:buSzPct val="100000"/>
            </a:pPr>
            <a:r>
              <a:rPr lang="en-US" sz="1200" dirty="0">
                <a:solidFill>
                  <a:srgbClr val="3B4F60"/>
                </a:solidFill>
                <a:latin typeface="Tahoma" panose="020B0604030504040204" pitchFamily="34" charset="0"/>
                <a:ea typeface="Tahoma" panose="020B0604030504040204" pitchFamily="34" charset="0"/>
                <a:cs typeface="Tahoma" panose="020B0604030504040204" pitchFamily="34" charset="0"/>
              </a:rPr>
              <a:t>Coordinate with QA team</a:t>
            </a:r>
          </a:p>
          <a:p>
            <a:pPr>
              <a:lnSpc>
                <a:spcPct val="150000"/>
              </a:lnSpc>
              <a:buSzPct val="100000"/>
            </a:pPr>
            <a:r>
              <a:rPr lang="en-US" sz="1200" dirty="0">
                <a:solidFill>
                  <a:srgbClr val="3B4F60"/>
                </a:solidFill>
                <a:latin typeface="Tahoma" panose="020B0604030504040204" pitchFamily="34" charset="0"/>
                <a:ea typeface="Tahoma" panose="020B0604030504040204" pitchFamily="34" charset="0"/>
                <a:cs typeface="Tahoma" panose="020B0604030504040204" pitchFamily="34" charset="0"/>
              </a:rPr>
              <a:t>Ensure to log your timesheet  correctly</a:t>
            </a:r>
          </a:p>
          <a:p>
            <a:pPr>
              <a:lnSpc>
                <a:spcPct val="150000"/>
              </a:lnSpc>
              <a:buSzPct val="100000"/>
            </a:pPr>
            <a:r>
              <a:rPr lang="en-US" sz="1200" dirty="0">
                <a:solidFill>
                  <a:srgbClr val="3B4F60"/>
                </a:solidFill>
                <a:latin typeface="Tahoma" panose="020B0604030504040204" pitchFamily="34" charset="0"/>
                <a:ea typeface="Tahoma" panose="020B0604030504040204" pitchFamily="34" charset="0"/>
                <a:cs typeface="Tahoma" panose="020B0604030504040204" pitchFamily="34" charset="0"/>
              </a:rPr>
              <a:t>Participate in audits as auditee</a:t>
            </a:r>
          </a:p>
        </p:txBody>
      </p:sp>
      <p:sp>
        <p:nvSpPr>
          <p:cNvPr id="7" name="Content Placeholder 2">
            <a:extLst>
              <a:ext uri="{FF2B5EF4-FFF2-40B4-BE49-F238E27FC236}">
                <a16:creationId xmlns:a16="http://schemas.microsoft.com/office/drawing/2014/main" id="{AAF54C7A-0ABC-40AB-BB16-BDBDEA0D26E1}"/>
              </a:ext>
            </a:extLst>
          </p:cNvPr>
          <p:cNvSpPr txBox="1">
            <a:spLocks/>
          </p:cNvSpPr>
          <p:nvPr/>
        </p:nvSpPr>
        <p:spPr>
          <a:xfrm>
            <a:off x="675277" y="696119"/>
            <a:ext cx="9024491" cy="457200"/>
          </a:xfrm>
          <a:prstGeom prst="rect">
            <a:avLst/>
          </a:prstGeom>
        </p:spPr>
        <p:txBody>
          <a:bodyPr lIns="100557" tIns="50278" rIns="100557" bIns="50278"/>
          <a:lstStyle>
            <a:lvl1pPr marL="377087" indent="-377087" algn="l" defTabSz="1005566" rtl="0" eaLnBrk="1" latinLnBrk="0" hangingPunct="1">
              <a:spcBef>
                <a:spcPct val="20000"/>
              </a:spcBef>
              <a:buFont typeface="Arial" panose="020B0604020202020204" pitchFamily="34" charset="0"/>
              <a:buChar char="•"/>
              <a:defRPr sz="3500" kern="1200">
                <a:solidFill>
                  <a:schemeClr val="tx1"/>
                </a:solidFill>
                <a:latin typeface="+mn-lt"/>
                <a:ea typeface="+mn-ea"/>
                <a:cs typeface="+mn-cs"/>
              </a:defRPr>
            </a:lvl1pPr>
            <a:lvl2pPr marL="817022" indent="-314239" algn="l" defTabSz="1005566" rtl="0" eaLnBrk="1" latinLnBrk="0" hangingPunct="1">
              <a:spcBef>
                <a:spcPct val="20000"/>
              </a:spcBef>
              <a:buFont typeface="Arial" panose="020B0604020202020204" pitchFamily="34" charset="0"/>
              <a:buChar char="–"/>
              <a:defRPr sz="3100" kern="1200">
                <a:solidFill>
                  <a:schemeClr val="tx1"/>
                </a:solidFill>
                <a:latin typeface="+mn-lt"/>
                <a:ea typeface="+mn-ea"/>
                <a:cs typeface="+mn-cs"/>
              </a:defRPr>
            </a:lvl2pPr>
            <a:lvl3pPr marL="1256957" indent="-251391" algn="l" defTabSz="1005566" rtl="0" eaLnBrk="1" latinLnBrk="0" hangingPunct="1">
              <a:spcBef>
                <a:spcPct val="20000"/>
              </a:spcBef>
              <a:buFont typeface="Arial" panose="020B0604020202020204" pitchFamily="34" charset="0"/>
              <a:buChar char="•"/>
              <a:defRPr sz="2600" kern="1200">
                <a:solidFill>
                  <a:schemeClr val="tx1"/>
                </a:solidFill>
                <a:latin typeface="+mn-lt"/>
                <a:ea typeface="+mn-ea"/>
                <a:cs typeface="+mn-cs"/>
              </a:defRPr>
            </a:lvl3pPr>
            <a:lvl4pPr marL="1759740"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4pPr>
            <a:lvl5pPr marL="2262523"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5pPr>
            <a:lvl6pPr marL="2765306"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6pPr>
            <a:lvl7pPr marL="3268088"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7pPr>
            <a:lvl8pPr marL="3770871"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8pPr>
            <a:lvl9pPr marL="4273654"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1800" b="1" dirty="0">
                <a:solidFill>
                  <a:srgbClr val="2B3B4B"/>
                </a:solidFill>
                <a:latin typeface="Tahoma" panose="020B0604030504040204" pitchFamily="34" charset="0"/>
                <a:ea typeface="Tahoma" panose="020B0604030504040204" pitchFamily="34" charset="0"/>
                <a:cs typeface="Tahoma" panose="020B0604030504040204" pitchFamily="34" charset="0"/>
              </a:rPr>
              <a:t>Other Responsibilities</a:t>
            </a:r>
          </a:p>
        </p:txBody>
      </p:sp>
      <p:sp>
        <p:nvSpPr>
          <p:cNvPr id="9" name="Rectangle 8">
            <a:extLst>
              <a:ext uri="{FF2B5EF4-FFF2-40B4-BE49-F238E27FC236}">
                <a16:creationId xmlns:a16="http://schemas.microsoft.com/office/drawing/2014/main" id="{663AEE0D-97F7-4857-B812-5A5023042F1B}"/>
              </a:ext>
            </a:extLst>
          </p:cNvPr>
          <p:cNvSpPr/>
          <p:nvPr/>
        </p:nvSpPr>
        <p:spPr>
          <a:xfrm>
            <a:off x="1387977" y="4133449"/>
            <a:ext cx="4875663" cy="253916"/>
          </a:xfrm>
          <a:prstGeom prst="rect">
            <a:avLst/>
          </a:prstGeom>
        </p:spPr>
        <p:txBody>
          <a:bodyPr wrap="square">
            <a:spAutoFit/>
          </a:bodyPr>
          <a:lstStyle/>
          <a:p>
            <a:pPr>
              <a:spcAft>
                <a:spcPts val="300"/>
              </a:spcAft>
            </a:pPr>
            <a:r>
              <a:rPr lang="en-US" sz="1050" b="1" i="1" dirty="0">
                <a:solidFill>
                  <a:srgbClr val="00B8F1"/>
                </a:solidFill>
                <a:latin typeface="Tahoma" panose="020B0604030504040204" pitchFamily="34" charset="0"/>
                <a:ea typeface="Tahoma" panose="020B0604030504040204" pitchFamily="34" charset="0"/>
                <a:cs typeface="Tahoma" panose="020B0604030504040204" pitchFamily="34" charset="0"/>
              </a:rPr>
              <a:t>NOTE : Always follow the Process; it’s a need, NOT A Fancy!</a:t>
            </a:r>
          </a:p>
        </p:txBody>
      </p:sp>
    </p:spTree>
    <p:extLst>
      <p:ext uri="{BB962C8B-B14F-4D97-AF65-F5344CB8AC3E}">
        <p14:creationId xmlns:p14="http://schemas.microsoft.com/office/powerpoint/2010/main" val="3802398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anim calcmode="lin" valueType="num">
                                      <p:cBhvr additive="base">
                                        <p:cTn id="13"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anim calcmode="lin" valueType="num">
                                      <p:cBhvr additive="base">
                                        <p:cTn id="19"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4">
                                            <p:txEl>
                                              <p:pRg st="3" end="3"/>
                                            </p:txEl>
                                          </p:spTgt>
                                        </p:tgtEl>
                                        <p:attrNameLst>
                                          <p:attrName>style.visibility</p:attrName>
                                        </p:attrNameLst>
                                      </p:cBhvr>
                                      <p:to>
                                        <p:strVal val="visible"/>
                                      </p:to>
                                    </p:set>
                                    <p:anim calcmode="lin" valueType="num">
                                      <p:cBhvr additive="base">
                                        <p:cTn id="25"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4">
                                            <p:txEl>
                                              <p:pRg st="4" end="4"/>
                                            </p:txEl>
                                          </p:spTgt>
                                        </p:tgtEl>
                                        <p:attrNameLst>
                                          <p:attrName>style.visibility</p:attrName>
                                        </p:attrNameLst>
                                      </p:cBhvr>
                                      <p:to>
                                        <p:strVal val="visible"/>
                                      </p:to>
                                    </p:set>
                                    <p:anim calcmode="lin" valueType="num">
                                      <p:cBhvr additive="base">
                                        <p:cTn id="31"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4">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4">
                                            <p:txEl>
                                              <p:pRg st="5" end="5"/>
                                            </p:txEl>
                                          </p:spTgt>
                                        </p:tgtEl>
                                        <p:attrNameLst>
                                          <p:attrName>style.visibility</p:attrName>
                                        </p:attrNameLst>
                                      </p:cBhvr>
                                      <p:to>
                                        <p:strVal val="visible"/>
                                      </p:to>
                                    </p:set>
                                    <p:anim calcmode="lin" valueType="num">
                                      <p:cBhvr additive="base">
                                        <p:cTn id="37" dur="500" fill="hold"/>
                                        <p:tgtEl>
                                          <p:spTgt spid="4">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4">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4">
                                            <p:txEl>
                                              <p:pRg st="6" end="6"/>
                                            </p:txEl>
                                          </p:spTgt>
                                        </p:tgtEl>
                                        <p:attrNameLst>
                                          <p:attrName>style.visibility</p:attrName>
                                        </p:attrNameLst>
                                      </p:cBhvr>
                                      <p:to>
                                        <p:strVal val="visible"/>
                                      </p:to>
                                    </p:set>
                                    <p:anim calcmode="lin" valueType="num">
                                      <p:cBhvr additive="base">
                                        <p:cTn id="43" dur="500" fill="hold"/>
                                        <p:tgtEl>
                                          <p:spTgt spid="4">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4">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9">
                                            <p:txEl>
                                              <p:pRg st="0" end="0"/>
                                            </p:txEl>
                                          </p:spTgt>
                                        </p:tgtEl>
                                        <p:attrNameLst>
                                          <p:attrName>style.visibility</p:attrName>
                                        </p:attrNameLst>
                                      </p:cBhvr>
                                      <p:to>
                                        <p:strVal val="visible"/>
                                      </p:to>
                                    </p:set>
                                    <p:anim calcmode="lin" valueType="num">
                                      <p:cBhvr additive="base">
                                        <p:cTn id="49"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9">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735013"/>
            <a:ext cx="675278" cy="265906"/>
          </a:xfrm>
          <a:prstGeom prst="rect">
            <a:avLst/>
          </a:prstGeom>
          <a:solidFill>
            <a:srgbClr val="00B8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8"/>
          <p:cNvSpPr txBox="1">
            <a:spLocks/>
          </p:cNvSpPr>
          <p:nvPr/>
        </p:nvSpPr>
        <p:spPr>
          <a:xfrm>
            <a:off x="6679548" y="5115719"/>
            <a:ext cx="1929097" cy="342900"/>
          </a:xfrm>
          <a:prstGeom prst="rect">
            <a:avLst/>
          </a:prstGeom>
          <a:noFill/>
        </p:spPr>
        <p:txBody>
          <a:bodyPr lIns="100557" tIns="50278" rIns="100557" bIns="50278">
            <a:normAutofit fontScale="97500"/>
          </a:bodyPr>
          <a:lstStyle>
            <a:lvl1pPr algn="ctr" defTabSz="1005566" rtl="0" eaLnBrk="1" latinLnBrk="0" hangingPunct="1">
              <a:spcBef>
                <a:spcPct val="0"/>
              </a:spcBef>
              <a:buNone/>
              <a:defRPr sz="4800" kern="1200">
                <a:solidFill>
                  <a:schemeClr val="tx1"/>
                </a:solidFill>
                <a:latin typeface="+mj-lt"/>
                <a:ea typeface="+mj-ea"/>
                <a:cs typeface="+mj-cs"/>
              </a:defRPr>
            </a:lvl1pPr>
          </a:lstStyle>
          <a:p>
            <a:pPr algn="l"/>
            <a:endParaRPr lang="en-US" sz="1400" dirty="0">
              <a:solidFill>
                <a:schemeClr val="tx1">
                  <a:lumMod val="95000"/>
                  <a:lumOff val="5000"/>
                </a:schemeClr>
              </a:solidFill>
              <a:latin typeface="Arial Narrow" panose="020B0606020202030204" pitchFamily="34" charset="0"/>
              <a:ea typeface="Tahoma" panose="020B0604030504040204" pitchFamily="34" charset="0"/>
              <a:cs typeface="Tahoma" panose="020B0604030504040204" pitchFamily="34" charset="0"/>
            </a:endParaRPr>
          </a:p>
        </p:txBody>
      </p:sp>
      <p:pic>
        <p:nvPicPr>
          <p:cNvPr id="5" name="Picture 11" descr="CaseStudyLibrar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7639" y="1305719"/>
            <a:ext cx="2913034"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6" name="Table 5"/>
          <p:cNvGraphicFramePr>
            <a:graphicFrameLocks noGrp="1"/>
          </p:cNvGraphicFramePr>
          <p:nvPr>
            <p:extLst>
              <p:ext uri="{D42A27DB-BD31-4B8C-83A1-F6EECF244321}">
                <p14:modId xmlns:p14="http://schemas.microsoft.com/office/powerpoint/2010/main" val="2924690700"/>
              </p:ext>
            </p:extLst>
          </p:nvPr>
        </p:nvGraphicFramePr>
        <p:xfrm>
          <a:off x="3446266" y="4284635"/>
          <a:ext cx="2998349" cy="685800"/>
        </p:xfrm>
        <a:graphic>
          <a:graphicData uri="http://schemas.openxmlformats.org/drawingml/2006/table">
            <a:tbl>
              <a:tblPr firstRow="1" bandRow="1">
                <a:tableStyleId>{5DA37D80-6434-44D0-A028-1B22A696006F}</a:tableStyleId>
              </a:tblPr>
              <a:tblGrid>
                <a:gridCol w="1049534">
                  <a:extLst>
                    <a:ext uri="{9D8B030D-6E8A-4147-A177-3AD203B41FA5}">
                      <a16:colId xmlns:a16="http://schemas.microsoft.com/office/drawing/2014/main" val="20000"/>
                    </a:ext>
                  </a:extLst>
                </a:gridCol>
                <a:gridCol w="914400">
                  <a:extLst>
                    <a:ext uri="{9D8B030D-6E8A-4147-A177-3AD203B41FA5}">
                      <a16:colId xmlns:a16="http://schemas.microsoft.com/office/drawing/2014/main" val="20001"/>
                    </a:ext>
                  </a:extLst>
                </a:gridCol>
                <a:gridCol w="1034415">
                  <a:extLst>
                    <a:ext uri="{9D8B030D-6E8A-4147-A177-3AD203B41FA5}">
                      <a16:colId xmlns:a16="http://schemas.microsoft.com/office/drawing/2014/main" val="20002"/>
                    </a:ext>
                  </a:extLst>
                </a:gridCol>
              </a:tblGrid>
              <a:tr h="685800">
                <a:tc>
                  <a:txBody>
                    <a:bodyPr/>
                    <a:lstStyle/>
                    <a:p>
                      <a:endParaRPr lang="en-US" dirty="0">
                        <a:solidFill>
                          <a:schemeClr val="tx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endParaRPr lang="en-US" dirty="0">
                        <a:solidFill>
                          <a:schemeClr val="tx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endParaRPr lang="en-US" dirty="0">
                        <a:solidFill>
                          <a:schemeClr val="tx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0"/>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4105164943"/>
              </p:ext>
            </p:extLst>
          </p:nvPr>
        </p:nvGraphicFramePr>
        <p:xfrm>
          <a:off x="3428999" y="1305719"/>
          <a:ext cx="6410995" cy="2923380"/>
        </p:xfrm>
        <a:graphic>
          <a:graphicData uri="http://schemas.openxmlformats.org/drawingml/2006/table">
            <a:tbl>
              <a:tblPr firstRow="1" bandRow="1">
                <a:tableStyleId>{5DA37D80-6434-44D0-A028-1B22A696006F}</a:tableStyleId>
              </a:tblPr>
              <a:tblGrid>
                <a:gridCol w="1102364">
                  <a:extLst>
                    <a:ext uri="{9D8B030D-6E8A-4147-A177-3AD203B41FA5}">
                      <a16:colId xmlns:a16="http://schemas.microsoft.com/office/drawing/2014/main" val="20000"/>
                    </a:ext>
                  </a:extLst>
                </a:gridCol>
                <a:gridCol w="912277">
                  <a:extLst>
                    <a:ext uri="{9D8B030D-6E8A-4147-A177-3AD203B41FA5}">
                      <a16:colId xmlns:a16="http://schemas.microsoft.com/office/drawing/2014/main" val="20001"/>
                    </a:ext>
                  </a:extLst>
                </a:gridCol>
                <a:gridCol w="1007321">
                  <a:extLst>
                    <a:ext uri="{9D8B030D-6E8A-4147-A177-3AD203B41FA5}">
                      <a16:colId xmlns:a16="http://schemas.microsoft.com/office/drawing/2014/main" val="20002"/>
                    </a:ext>
                  </a:extLst>
                </a:gridCol>
                <a:gridCol w="1257337">
                  <a:extLst>
                    <a:ext uri="{9D8B030D-6E8A-4147-A177-3AD203B41FA5}">
                      <a16:colId xmlns:a16="http://schemas.microsoft.com/office/drawing/2014/main" val="20003"/>
                    </a:ext>
                  </a:extLst>
                </a:gridCol>
                <a:gridCol w="1084807">
                  <a:extLst>
                    <a:ext uri="{9D8B030D-6E8A-4147-A177-3AD203B41FA5}">
                      <a16:colId xmlns:a16="http://schemas.microsoft.com/office/drawing/2014/main" val="20004"/>
                    </a:ext>
                  </a:extLst>
                </a:gridCol>
                <a:gridCol w="1046889">
                  <a:extLst>
                    <a:ext uri="{9D8B030D-6E8A-4147-A177-3AD203B41FA5}">
                      <a16:colId xmlns:a16="http://schemas.microsoft.com/office/drawing/2014/main" val="20005"/>
                    </a:ext>
                  </a:extLst>
                </a:gridCol>
              </a:tblGrid>
              <a:tr h="454418">
                <a:tc>
                  <a:txBody>
                    <a:bodyPr/>
                    <a:lstStyle/>
                    <a:p>
                      <a:pPr algn="ctr"/>
                      <a:r>
                        <a:rPr lang="en-US" sz="1050" dirty="0">
                          <a:solidFill>
                            <a:schemeClr val="bg1"/>
                          </a:solidFill>
                          <a:latin typeface="Tahoma" panose="020B0604030504040204" pitchFamily="34" charset="0"/>
                          <a:ea typeface="Tahoma" panose="020B0604030504040204" pitchFamily="34" charset="0"/>
                          <a:cs typeface="Tahoma" panose="020B0604030504040204" pitchFamily="34" charset="0"/>
                        </a:rPr>
                        <a:t>Requirement</a:t>
                      </a:r>
                    </a:p>
                    <a:p>
                      <a:pPr algn="ctr"/>
                      <a:r>
                        <a:rPr lang="en-US" sz="1050" dirty="0">
                          <a:solidFill>
                            <a:schemeClr val="bg1"/>
                          </a:solidFill>
                          <a:latin typeface="Tahoma" panose="020B0604030504040204" pitchFamily="34" charset="0"/>
                          <a:ea typeface="Tahoma" panose="020B0604030504040204" pitchFamily="34" charset="0"/>
                          <a:cs typeface="Tahoma" panose="020B0604030504040204" pitchFamily="34" charset="0"/>
                        </a:rPr>
                        <a:t>Phase</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32B9FC"/>
                    </a:solidFill>
                  </a:tcPr>
                </a:tc>
                <a:tc>
                  <a:txBody>
                    <a:bodyPr/>
                    <a:lstStyle/>
                    <a:p>
                      <a:pPr marL="0" algn="ctr" defTabSz="914400" rtl="0" eaLnBrk="1" latinLnBrk="0" hangingPunct="1"/>
                      <a:r>
                        <a:rPr lang="en-US" sz="1050" b="1" kern="1200" dirty="0">
                          <a:solidFill>
                            <a:schemeClr val="bg1"/>
                          </a:solidFill>
                          <a:latin typeface="Tahoma" panose="020B0604030504040204" pitchFamily="34" charset="0"/>
                          <a:ea typeface="Tahoma" panose="020B0604030504040204" pitchFamily="34" charset="0"/>
                          <a:cs typeface="Tahoma" panose="020B0604030504040204" pitchFamily="34" charset="0"/>
                        </a:rPr>
                        <a:t>Design Phase</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32B9FC"/>
                    </a:solidFill>
                  </a:tcPr>
                </a:tc>
                <a:tc>
                  <a:txBody>
                    <a:bodyPr/>
                    <a:lstStyle/>
                    <a:p>
                      <a:pPr marL="0" algn="ctr" defTabSz="914400" rtl="0" eaLnBrk="1" latinLnBrk="0" hangingPunct="1"/>
                      <a:r>
                        <a:rPr lang="en-US" sz="1050" b="1" kern="1200" dirty="0">
                          <a:solidFill>
                            <a:schemeClr val="bg1"/>
                          </a:solidFill>
                          <a:latin typeface="Tahoma" panose="020B0604030504040204" pitchFamily="34" charset="0"/>
                          <a:ea typeface="Tahoma" panose="020B0604030504040204" pitchFamily="34" charset="0"/>
                          <a:cs typeface="Tahoma" panose="020B0604030504040204" pitchFamily="34" charset="0"/>
                        </a:rPr>
                        <a:t>Coding Phase</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32B9FC"/>
                    </a:solidFill>
                  </a:tcPr>
                </a:tc>
                <a:tc>
                  <a:txBody>
                    <a:bodyPr/>
                    <a:lstStyle/>
                    <a:p>
                      <a:pPr marL="0" algn="ctr" defTabSz="914400" rtl="0" eaLnBrk="1" latinLnBrk="0" hangingPunct="1"/>
                      <a:r>
                        <a:rPr lang="en-US" sz="1050" b="1" kern="1200" dirty="0">
                          <a:solidFill>
                            <a:schemeClr val="bg1"/>
                          </a:solidFill>
                          <a:latin typeface="Tahoma" panose="020B0604030504040204" pitchFamily="34" charset="0"/>
                          <a:ea typeface="Tahoma" panose="020B0604030504040204" pitchFamily="34" charset="0"/>
                          <a:cs typeface="Tahoma" panose="020B0604030504040204" pitchFamily="34" charset="0"/>
                        </a:rPr>
                        <a:t>Build and Release Phase</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32B9FC"/>
                    </a:solidFill>
                  </a:tcPr>
                </a:tc>
                <a:tc>
                  <a:txBody>
                    <a:bodyPr/>
                    <a:lstStyle/>
                    <a:p>
                      <a:pPr marL="0" algn="ctr" defTabSz="914400" rtl="0" eaLnBrk="1" latinLnBrk="0" hangingPunct="1"/>
                      <a:r>
                        <a:rPr lang="en-US" sz="1050" b="1" kern="1200" dirty="0">
                          <a:solidFill>
                            <a:schemeClr val="bg1"/>
                          </a:solidFill>
                          <a:latin typeface="Tahoma" panose="020B0604030504040204" pitchFamily="34" charset="0"/>
                          <a:ea typeface="Tahoma" panose="020B0604030504040204" pitchFamily="34" charset="0"/>
                          <a:cs typeface="Tahoma" panose="020B0604030504040204" pitchFamily="34" charset="0"/>
                        </a:rPr>
                        <a:t>Deployment </a:t>
                      </a:r>
                    </a:p>
                    <a:p>
                      <a:pPr marL="0" algn="ctr" defTabSz="914400" rtl="0" eaLnBrk="1" latinLnBrk="0" hangingPunct="1"/>
                      <a:r>
                        <a:rPr lang="en-US" sz="1050" b="1" kern="1200" dirty="0">
                          <a:solidFill>
                            <a:schemeClr val="bg1"/>
                          </a:solidFill>
                          <a:latin typeface="Tahoma" panose="020B0604030504040204" pitchFamily="34" charset="0"/>
                          <a:ea typeface="Tahoma" panose="020B0604030504040204" pitchFamily="34" charset="0"/>
                          <a:cs typeface="Tahoma" panose="020B0604030504040204" pitchFamily="34" charset="0"/>
                        </a:rPr>
                        <a:t>Phase</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32B9FC"/>
                    </a:solidFill>
                  </a:tcPr>
                </a:tc>
                <a:tc>
                  <a:txBody>
                    <a:bodyPr/>
                    <a:lstStyle/>
                    <a:p>
                      <a:pPr marL="0" algn="ctr" defTabSz="914400" rtl="0" eaLnBrk="1" latinLnBrk="0" hangingPunct="1"/>
                      <a:r>
                        <a:rPr lang="en-US" sz="1050" b="1" kern="1200" dirty="0">
                          <a:solidFill>
                            <a:schemeClr val="bg1"/>
                          </a:solidFill>
                          <a:latin typeface="Tahoma" panose="020B0604030504040204" pitchFamily="34" charset="0"/>
                          <a:ea typeface="Tahoma" panose="020B0604030504040204" pitchFamily="34" charset="0"/>
                          <a:cs typeface="Tahoma" panose="020B0604030504040204" pitchFamily="34" charset="0"/>
                        </a:rPr>
                        <a:t>Maintenance</a:t>
                      </a:r>
                      <a:r>
                        <a:rPr lang="en-US" sz="1050" b="1" kern="1200" baseline="0" dirty="0">
                          <a:solidFill>
                            <a:schemeClr val="bg1"/>
                          </a:solidFill>
                          <a:latin typeface="Tahoma" panose="020B0604030504040204" pitchFamily="34" charset="0"/>
                          <a:ea typeface="Tahoma" panose="020B0604030504040204" pitchFamily="34" charset="0"/>
                          <a:cs typeface="Tahoma" panose="020B0604030504040204" pitchFamily="34" charset="0"/>
                        </a:rPr>
                        <a:t> Phase</a:t>
                      </a:r>
                      <a:endParaRPr lang="en-US" sz="1050" b="1" kern="1200" dirty="0">
                        <a:solidFill>
                          <a:schemeClr val="bg1"/>
                        </a:solidFill>
                        <a:latin typeface="Tahoma" panose="020B0604030504040204" pitchFamily="34" charset="0"/>
                        <a:ea typeface="Tahoma" panose="020B0604030504040204" pitchFamily="34" charset="0"/>
                        <a:cs typeface="Tahoma" panose="020B060403050404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32B9FC"/>
                    </a:solidFill>
                  </a:tcPr>
                </a:tc>
                <a:extLst>
                  <a:ext uri="{0D108BD9-81ED-4DB2-BD59-A6C34878D82A}">
                    <a16:rowId xmlns:a16="http://schemas.microsoft.com/office/drawing/2014/main" val="10000"/>
                  </a:ext>
                </a:extLst>
              </a:tr>
              <a:tr h="653549">
                <a:tc>
                  <a:txBody>
                    <a:bodyPr/>
                    <a:lstStyle/>
                    <a:p>
                      <a:endParaRPr lang="en-US"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endParaRPr lang="en-US"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endParaRPr lang="en-US"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marL="0" algn="l" defTabSz="914400" rtl="0" eaLnBrk="1" latinLnBrk="0" hangingPunct="1"/>
                      <a:endParaRPr lang="en-US" sz="1800" kern="1200" dirty="0">
                        <a:solidFill>
                          <a:schemeClr val="tx1"/>
                        </a:solidFill>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endParaRPr lang="en-US"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endParaRPr lang="en-US"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653549">
                <a:tc>
                  <a:txBody>
                    <a:bodyPr/>
                    <a:lstStyle/>
                    <a:p>
                      <a:endParaRPr lang="en-US"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endParaRPr lang="en-US"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endParaRPr lang="en-US"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marL="0" algn="l" defTabSz="914400" rtl="0" eaLnBrk="1" latinLnBrk="0" hangingPunct="1"/>
                      <a:endParaRPr lang="en-US" sz="1800" kern="1200" dirty="0">
                        <a:solidFill>
                          <a:schemeClr val="tx1"/>
                        </a:solidFill>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endParaRPr lang="en-US"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endParaRPr lang="en-US"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80932">
                <a:tc>
                  <a:txBody>
                    <a:bodyPr/>
                    <a:lstStyle/>
                    <a:p>
                      <a:endParaRPr lang="en-US"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endParaRPr lang="en-US"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endParaRPr lang="en-US"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marL="0" algn="l" defTabSz="914400" rtl="0" eaLnBrk="1" latinLnBrk="0" hangingPunct="1"/>
                      <a:endParaRPr lang="en-US" sz="1800" kern="1200" dirty="0">
                        <a:solidFill>
                          <a:schemeClr val="tx1"/>
                        </a:solidFill>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endParaRPr lang="en-US"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endParaRPr lang="en-US"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80932">
                <a:tc>
                  <a:txBody>
                    <a:bodyPr/>
                    <a:lstStyle/>
                    <a:p>
                      <a:endParaRPr lang="en-US"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endParaRPr lang="en-US"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endParaRPr lang="en-US"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marL="0" algn="l" defTabSz="914400" rtl="0" eaLnBrk="1" latinLnBrk="0" hangingPunct="1"/>
                      <a:endParaRPr lang="en-US" sz="1800" kern="1200" dirty="0">
                        <a:solidFill>
                          <a:schemeClr val="tx1"/>
                        </a:solidFill>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endParaRPr lang="en-US"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endParaRPr lang="en-US"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bl>
          </a:graphicData>
        </a:graphic>
      </p:graphicFrame>
      <p:graphicFrame>
        <p:nvGraphicFramePr>
          <p:cNvPr id="8" name="Object 7">
            <a:hlinkClick r:id="" action="ppaction://ole?verb=1"/>
          </p:cNvPr>
          <p:cNvGraphicFramePr>
            <a:graphicFrameLocks noChangeAspect="1"/>
          </p:cNvGraphicFramePr>
          <p:nvPr>
            <p:extLst>
              <p:ext uri="{D42A27DB-BD31-4B8C-83A1-F6EECF244321}">
                <p14:modId xmlns:p14="http://schemas.microsoft.com/office/powerpoint/2010/main" val="66861692"/>
              </p:ext>
            </p:extLst>
          </p:nvPr>
        </p:nvGraphicFramePr>
        <p:xfrm>
          <a:off x="3540125" y="1864007"/>
          <a:ext cx="914400" cy="771525"/>
        </p:xfrm>
        <a:graphic>
          <a:graphicData uri="http://schemas.openxmlformats.org/presentationml/2006/ole">
            <mc:AlternateContent xmlns:mc="http://schemas.openxmlformats.org/markup-compatibility/2006">
              <mc:Choice xmlns:v="urn:schemas-microsoft-com:vml" Requires="v">
                <p:oleObj spid="_x0000_s25076" name="Document" showAsIcon="1" r:id="rId4" imgW="914400" imgH="771480" progId="Word.Document.8">
                  <p:embed/>
                </p:oleObj>
              </mc:Choice>
              <mc:Fallback>
                <p:oleObj name="Document" showAsIcon="1" r:id="rId4" imgW="914400" imgH="771480" progId="Word.Document.8">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40125" y="1864007"/>
                        <a:ext cx="914400" cy="77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 name="Object 8">
            <a:hlinkClick r:id="" action="ppaction://ole?verb=1"/>
          </p:cNvPr>
          <p:cNvGraphicFramePr>
            <a:graphicFrameLocks noChangeAspect="1"/>
          </p:cNvGraphicFramePr>
          <p:nvPr>
            <p:extLst>
              <p:ext uri="{D42A27DB-BD31-4B8C-83A1-F6EECF244321}">
                <p14:modId xmlns:p14="http://schemas.microsoft.com/office/powerpoint/2010/main" val="3343584418"/>
              </p:ext>
            </p:extLst>
          </p:nvPr>
        </p:nvGraphicFramePr>
        <p:xfrm>
          <a:off x="4572952" y="1864007"/>
          <a:ext cx="914400" cy="771525"/>
        </p:xfrm>
        <a:graphic>
          <a:graphicData uri="http://schemas.openxmlformats.org/presentationml/2006/ole">
            <mc:AlternateContent xmlns:mc="http://schemas.openxmlformats.org/markup-compatibility/2006">
              <mc:Choice xmlns:v="urn:schemas-microsoft-com:vml" Requires="v">
                <p:oleObj spid="_x0000_s25077" name="Document" showAsIcon="1" r:id="rId6" imgW="914400" imgH="771480" progId="Word.Document.8">
                  <p:embed/>
                </p:oleObj>
              </mc:Choice>
              <mc:Fallback>
                <p:oleObj name="Document" showAsIcon="1" r:id="rId6" imgW="914400" imgH="771480" progId="Word.Document.8">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72952" y="1864007"/>
                        <a:ext cx="914400" cy="77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 name="Object 9">
            <a:hlinkClick r:id="" action="ppaction://ole?verb=1"/>
          </p:cNvPr>
          <p:cNvGraphicFramePr>
            <a:graphicFrameLocks noChangeAspect="1"/>
          </p:cNvGraphicFramePr>
          <p:nvPr>
            <p:extLst>
              <p:ext uri="{D42A27DB-BD31-4B8C-83A1-F6EECF244321}">
                <p14:modId xmlns:p14="http://schemas.microsoft.com/office/powerpoint/2010/main" val="1500179090"/>
              </p:ext>
            </p:extLst>
          </p:nvPr>
        </p:nvGraphicFramePr>
        <p:xfrm>
          <a:off x="5487352" y="1864007"/>
          <a:ext cx="914400" cy="771525"/>
        </p:xfrm>
        <a:graphic>
          <a:graphicData uri="http://schemas.openxmlformats.org/presentationml/2006/ole">
            <mc:AlternateContent xmlns:mc="http://schemas.openxmlformats.org/markup-compatibility/2006">
              <mc:Choice xmlns:v="urn:schemas-microsoft-com:vml" Requires="v">
                <p:oleObj spid="_x0000_s25078" name="Worksheet" showAsIcon="1" r:id="rId8" imgW="914400" imgH="771525" progId="Excel.Sheet.8">
                  <p:embed/>
                </p:oleObj>
              </mc:Choice>
              <mc:Fallback>
                <p:oleObj name="Worksheet" showAsIcon="1" r:id="rId8" imgW="914400" imgH="771525" progId="Excel.Sheet.8">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487352" y="1864007"/>
                        <a:ext cx="914400" cy="77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 name="Object 10">
            <a:hlinkClick r:id="" action="ppaction://ole?verb=1"/>
          </p:cNvPr>
          <p:cNvGraphicFramePr>
            <a:graphicFrameLocks noChangeAspect="1"/>
          </p:cNvGraphicFramePr>
          <p:nvPr>
            <p:extLst>
              <p:ext uri="{D42A27DB-BD31-4B8C-83A1-F6EECF244321}">
                <p14:modId xmlns:p14="http://schemas.microsoft.com/office/powerpoint/2010/main" val="367675512"/>
              </p:ext>
            </p:extLst>
          </p:nvPr>
        </p:nvGraphicFramePr>
        <p:xfrm>
          <a:off x="6628448" y="1864007"/>
          <a:ext cx="914400" cy="776287"/>
        </p:xfrm>
        <a:graphic>
          <a:graphicData uri="http://schemas.openxmlformats.org/presentationml/2006/ole">
            <mc:AlternateContent xmlns:mc="http://schemas.openxmlformats.org/markup-compatibility/2006">
              <mc:Choice xmlns:v="urn:schemas-microsoft-com:vml" Requires="v">
                <p:oleObj spid="_x0000_s25079" name="Document" showAsIcon="1" r:id="rId10" imgW="914400" imgH="771525" progId="Word.Document.8">
                  <p:embed/>
                </p:oleObj>
              </mc:Choice>
              <mc:Fallback>
                <p:oleObj name="Document" showAsIcon="1" r:id="rId10" imgW="914400" imgH="771525" progId="Word.Document.8">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628448" y="1864007"/>
                        <a:ext cx="914400" cy="776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 name="Object 11">
            <a:hlinkClick r:id="" action="ppaction://ole?verb=1"/>
          </p:cNvPr>
          <p:cNvGraphicFramePr>
            <a:graphicFrameLocks noChangeAspect="1"/>
          </p:cNvGraphicFramePr>
          <p:nvPr>
            <p:extLst>
              <p:ext uri="{D42A27DB-BD31-4B8C-83A1-F6EECF244321}">
                <p14:modId xmlns:p14="http://schemas.microsoft.com/office/powerpoint/2010/main" val="2100654438"/>
              </p:ext>
            </p:extLst>
          </p:nvPr>
        </p:nvGraphicFramePr>
        <p:xfrm>
          <a:off x="7774204" y="1864007"/>
          <a:ext cx="973138" cy="820737"/>
        </p:xfrm>
        <a:graphic>
          <a:graphicData uri="http://schemas.openxmlformats.org/presentationml/2006/ole">
            <mc:AlternateContent xmlns:mc="http://schemas.openxmlformats.org/markup-compatibility/2006">
              <mc:Choice xmlns:v="urn:schemas-microsoft-com:vml" Requires="v">
                <p:oleObj spid="_x0000_s25080" name="Worksheet" showAsIcon="1" r:id="rId12" imgW="914400" imgH="771480" progId="Excel.Sheet.12">
                  <p:embed/>
                </p:oleObj>
              </mc:Choice>
              <mc:Fallback>
                <p:oleObj name="Worksheet" showAsIcon="1" r:id="rId12" imgW="914400" imgH="771480" progId="Excel.Sheet.12">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774204" y="1864007"/>
                        <a:ext cx="973138" cy="820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3" name="Object 12">
            <a:hlinkClick r:id="" action="ppaction://ole?verb=1"/>
          </p:cNvPr>
          <p:cNvGraphicFramePr>
            <a:graphicFrameLocks noChangeAspect="1"/>
          </p:cNvGraphicFramePr>
          <p:nvPr>
            <p:extLst>
              <p:ext uri="{D42A27DB-BD31-4B8C-83A1-F6EECF244321}">
                <p14:modId xmlns:p14="http://schemas.microsoft.com/office/powerpoint/2010/main" val="4250937830"/>
              </p:ext>
            </p:extLst>
          </p:nvPr>
        </p:nvGraphicFramePr>
        <p:xfrm>
          <a:off x="8865771" y="1864007"/>
          <a:ext cx="914400" cy="771525"/>
        </p:xfrm>
        <a:graphic>
          <a:graphicData uri="http://schemas.openxmlformats.org/presentationml/2006/ole">
            <mc:AlternateContent xmlns:mc="http://schemas.openxmlformats.org/markup-compatibility/2006">
              <mc:Choice xmlns:v="urn:schemas-microsoft-com:vml" Requires="v">
                <p:oleObj spid="_x0000_s25081" name="Worksheet" showAsIcon="1" r:id="rId14" imgW="914400" imgH="771480" progId="Excel.Sheet.8">
                  <p:embed/>
                </p:oleObj>
              </mc:Choice>
              <mc:Fallback>
                <p:oleObj name="Worksheet" showAsIcon="1" r:id="rId14" imgW="914400" imgH="771480" progId="Excel.Sheet.8">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865771" y="1864007"/>
                        <a:ext cx="914400" cy="77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4" name="Object 13">
            <a:hlinkClick r:id="" action="ppaction://ole?verb=1"/>
          </p:cNvPr>
          <p:cNvGraphicFramePr>
            <a:graphicFrameLocks noChangeAspect="1"/>
          </p:cNvGraphicFramePr>
          <p:nvPr>
            <p:extLst>
              <p:ext uri="{D42A27DB-BD31-4B8C-83A1-F6EECF244321}">
                <p14:modId xmlns:p14="http://schemas.microsoft.com/office/powerpoint/2010/main" val="3125981104"/>
              </p:ext>
            </p:extLst>
          </p:nvPr>
        </p:nvGraphicFramePr>
        <p:xfrm>
          <a:off x="3551971" y="2502990"/>
          <a:ext cx="914400" cy="771525"/>
        </p:xfrm>
        <a:graphic>
          <a:graphicData uri="http://schemas.openxmlformats.org/presentationml/2006/ole">
            <mc:AlternateContent xmlns:mc="http://schemas.openxmlformats.org/markup-compatibility/2006">
              <mc:Choice xmlns:v="urn:schemas-microsoft-com:vml" Requires="v">
                <p:oleObj spid="_x0000_s25082" name="Document" showAsIcon="1" r:id="rId16" imgW="914400" imgH="771480" progId="Word.Document.8">
                  <p:embed/>
                </p:oleObj>
              </mc:Choice>
              <mc:Fallback>
                <p:oleObj name="Document" showAsIcon="1" r:id="rId16" imgW="914400" imgH="771480" progId="Word.Document.8">
                  <p:embed/>
                  <p:pic>
                    <p:nvPicPr>
                      <p:cNvPr id="0" name=""/>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551971" y="2502990"/>
                        <a:ext cx="914400" cy="77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5" name="Object 14">
            <a:hlinkClick r:id="" action="ppaction://ole?verb=1"/>
          </p:cNvPr>
          <p:cNvGraphicFramePr>
            <a:graphicFrameLocks noChangeAspect="1"/>
          </p:cNvGraphicFramePr>
          <p:nvPr>
            <p:extLst>
              <p:ext uri="{D42A27DB-BD31-4B8C-83A1-F6EECF244321}">
                <p14:modId xmlns:p14="http://schemas.microsoft.com/office/powerpoint/2010/main" val="81130157"/>
              </p:ext>
            </p:extLst>
          </p:nvPr>
        </p:nvGraphicFramePr>
        <p:xfrm>
          <a:off x="4564489" y="2502990"/>
          <a:ext cx="914400" cy="771525"/>
        </p:xfrm>
        <a:graphic>
          <a:graphicData uri="http://schemas.openxmlformats.org/presentationml/2006/ole">
            <mc:AlternateContent xmlns:mc="http://schemas.openxmlformats.org/markup-compatibility/2006">
              <mc:Choice xmlns:v="urn:schemas-microsoft-com:vml" Requires="v">
                <p:oleObj spid="_x0000_s25083" name="Document" showAsIcon="1" r:id="rId18" imgW="914400" imgH="771480" progId="Word.Document.8">
                  <p:embed/>
                </p:oleObj>
              </mc:Choice>
              <mc:Fallback>
                <p:oleObj name="Document" showAsIcon="1" r:id="rId18" imgW="914400" imgH="771480" progId="Word.Document.8">
                  <p:embed/>
                  <p:pic>
                    <p:nvPicPr>
                      <p:cNvPr id="0" name=""/>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4564489" y="2502990"/>
                        <a:ext cx="914400" cy="77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6" name="Object 15">
            <a:hlinkClick r:id="" action="ppaction://ole?verb=1"/>
          </p:cNvPr>
          <p:cNvGraphicFramePr>
            <a:graphicFrameLocks noChangeAspect="1"/>
          </p:cNvGraphicFramePr>
          <p:nvPr>
            <p:extLst>
              <p:ext uri="{D42A27DB-BD31-4B8C-83A1-F6EECF244321}">
                <p14:modId xmlns:p14="http://schemas.microsoft.com/office/powerpoint/2010/main" val="780187181"/>
              </p:ext>
            </p:extLst>
          </p:nvPr>
        </p:nvGraphicFramePr>
        <p:xfrm>
          <a:off x="6631934" y="2537290"/>
          <a:ext cx="914400" cy="771525"/>
        </p:xfrm>
        <a:graphic>
          <a:graphicData uri="http://schemas.openxmlformats.org/presentationml/2006/ole">
            <mc:AlternateContent xmlns:mc="http://schemas.openxmlformats.org/markup-compatibility/2006">
              <mc:Choice xmlns:v="urn:schemas-microsoft-com:vml" Requires="v">
                <p:oleObj spid="_x0000_s25084" name="Document" showAsIcon="1" r:id="rId20" imgW="914400" imgH="771525" progId="Word.Document.8">
                  <p:embed/>
                </p:oleObj>
              </mc:Choice>
              <mc:Fallback>
                <p:oleObj name="Document" showAsIcon="1" r:id="rId20" imgW="914400" imgH="771525" progId="Word.Document.8">
                  <p:embed/>
                  <p:pic>
                    <p:nvPicPr>
                      <p:cNvPr id="0" name=""/>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6631934" y="2537290"/>
                        <a:ext cx="914400" cy="77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7" name="Object 16">
            <a:hlinkClick r:id="" action="ppaction://ole?verb=1"/>
          </p:cNvPr>
          <p:cNvGraphicFramePr>
            <a:graphicFrameLocks noChangeAspect="1"/>
          </p:cNvGraphicFramePr>
          <p:nvPr>
            <p:extLst>
              <p:ext uri="{D42A27DB-BD31-4B8C-83A1-F6EECF244321}">
                <p14:modId xmlns:p14="http://schemas.microsoft.com/office/powerpoint/2010/main" val="2209378578"/>
              </p:ext>
            </p:extLst>
          </p:nvPr>
        </p:nvGraphicFramePr>
        <p:xfrm>
          <a:off x="7794787" y="2520975"/>
          <a:ext cx="914400" cy="771525"/>
        </p:xfrm>
        <a:graphic>
          <a:graphicData uri="http://schemas.openxmlformats.org/presentationml/2006/ole">
            <mc:AlternateContent xmlns:mc="http://schemas.openxmlformats.org/markup-compatibility/2006">
              <mc:Choice xmlns:v="urn:schemas-microsoft-com:vml" Requires="v">
                <p:oleObj spid="_x0000_s25085" name="Document" showAsIcon="1" r:id="rId22" imgW="914400" imgH="771480" progId="Word.Document.8">
                  <p:embed/>
                </p:oleObj>
              </mc:Choice>
              <mc:Fallback>
                <p:oleObj name="Document" showAsIcon="1" r:id="rId22" imgW="914400" imgH="771480" progId="Word.Document.8">
                  <p:embed/>
                  <p:pic>
                    <p:nvPicPr>
                      <p:cNvPr id="0" name=""/>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7794787" y="2520975"/>
                        <a:ext cx="914400" cy="77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8" name="Object 17">
            <a:hlinkClick r:id="" action="ppaction://ole?verb=1"/>
          </p:cNvPr>
          <p:cNvGraphicFramePr>
            <a:graphicFrameLocks noChangeAspect="1"/>
          </p:cNvGraphicFramePr>
          <p:nvPr>
            <p:extLst>
              <p:ext uri="{D42A27DB-BD31-4B8C-83A1-F6EECF244321}">
                <p14:modId xmlns:p14="http://schemas.microsoft.com/office/powerpoint/2010/main" val="3360415951"/>
              </p:ext>
            </p:extLst>
          </p:nvPr>
        </p:nvGraphicFramePr>
        <p:xfrm>
          <a:off x="8864314" y="2520974"/>
          <a:ext cx="914400" cy="771525"/>
        </p:xfrm>
        <a:graphic>
          <a:graphicData uri="http://schemas.openxmlformats.org/presentationml/2006/ole">
            <mc:AlternateContent xmlns:mc="http://schemas.openxmlformats.org/markup-compatibility/2006">
              <mc:Choice xmlns:v="urn:schemas-microsoft-com:vml" Requires="v">
                <p:oleObj spid="_x0000_s25086" name="Worksheet" showAsIcon="1" r:id="rId24" imgW="914400" imgH="771480" progId="Excel.Sheet.8">
                  <p:embed/>
                </p:oleObj>
              </mc:Choice>
              <mc:Fallback>
                <p:oleObj name="Worksheet" showAsIcon="1" r:id="rId24" imgW="914400" imgH="771480" progId="Excel.Sheet.8">
                  <p:embed/>
                  <p:pic>
                    <p:nvPicPr>
                      <p:cNvPr id="0" name=""/>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8864314" y="2520974"/>
                        <a:ext cx="914400" cy="77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9" name="Object 18">
            <a:hlinkClick r:id="" action="ppaction://ole?verb=1"/>
          </p:cNvPr>
          <p:cNvGraphicFramePr>
            <a:graphicFrameLocks noChangeAspect="1"/>
          </p:cNvGraphicFramePr>
          <p:nvPr>
            <p:extLst>
              <p:ext uri="{D42A27DB-BD31-4B8C-83A1-F6EECF244321}">
                <p14:modId xmlns:p14="http://schemas.microsoft.com/office/powerpoint/2010/main" val="1867691985"/>
              </p:ext>
            </p:extLst>
          </p:nvPr>
        </p:nvGraphicFramePr>
        <p:xfrm>
          <a:off x="3557955" y="3129756"/>
          <a:ext cx="914400" cy="771525"/>
        </p:xfrm>
        <a:graphic>
          <a:graphicData uri="http://schemas.openxmlformats.org/presentationml/2006/ole">
            <mc:AlternateContent xmlns:mc="http://schemas.openxmlformats.org/markup-compatibility/2006">
              <mc:Choice xmlns:v="urn:schemas-microsoft-com:vml" Requires="v">
                <p:oleObj spid="_x0000_s25087" name="Worksheet" showAsIcon="1" r:id="rId26" imgW="914400" imgH="771480" progId="Excel.Sheet.8">
                  <p:embed/>
                </p:oleObj>
              </mc:Choice>
              <mc:Fallback>
                <p:oleObj name="Worksheet" showAsIcon="1" r:id="rId26" imgW="914400" imgH="771480" progId="Excel.Sheet.8">
                  <p:embed/>
                  <p:pic>
                    <p:nvPicPr>
                      <p:cNvPr id="0" name=""/>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3557955" y="3129756"/>
                        <a:ext cx="914400" cy="77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0" name="Object 19">
            <a:hlinkClick r:id="" action="ppaction://ole?verb=1"/>
          </p:cNvPr>
          <p:cNvGraphicFramePr>
            <a:graphicFrameLocks noChangeAspect="1"/>
          </p:cNvGraphicFramePr>
          <p:nvPr>
            <p:extLst>
              <p:ext uri="{D42A27DB-BD31-4B8C-83A1-F6EECF244321}">
                <p14:modId xmlns:p14="http://schemas.microsoft.com/office/powerpoint/2010/main" val="3313767906"/>
              </p:ext>
            </p:extLst>
          </p:nvPr>
        </p:nvGraphicFramePr>
        <p:xfrm>
          <a:off x="4555081" y="3129756"/>
          <a:ext cx="914400" cy="771525"/>
        </p:xfrm>
        <a:graphic>
          <a:graphicData uri="http://schemas.openxmlformats.org/presentationml/2006/ole">
            <mc:AlternateContent xmlns:mc="http://schemas.openxmlformats.org/markup-compatibility/2006">
              <mc:Choice xmlns:v="urn:schemas-microsoft-com:vml" Requires="v">
                <p:oleObj spid="_x0000_s25088" name="Document" showAsIcon="1" r:id="rId28" imgW="914400" imgH="771480" progId="Word.Document.8">
                  <p:embed/>
                </p:oleObj>
              </mc:Choice>
              <mc:Fallback>
                <p:oleObj name="Document" showAsIcon="1" r:id="rId28" imgW="914400" imgH="771480" progId="Word.Document.8">
                  <p:embed/>
                  <p:pic>
                    <p:nvPicPr>
                      <p:cNvPr id="0" name=""/>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4555081" y="3129756"/>
                        <a:ext cx="914400" cy="77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1" name="Object 20">
            <a:hlinkClick r:id="" action="ppaction://ole?verb=1"/>
          </p:cNvPr>
          <p:cNvGraphicFramePr>
            <a:graphicFrameLocks noChangeAspect="1"/>
          </p:cNvGraphicFramePr>
          <p:nvPr>
            <p:extLst>
              <p:ext uri="{D42A27DB-BD31-4B8C-83A1-F6EECF244321}">
                <p14:modId xmlns:p14="http://schemas.microsoft.com/office/powerpoint/2010/main" val="5457000"/>
              </p:ext>
            </p:extLst>
          </p:nvPr>
        </p:nvGraphicFramePr>
        <p:xfrm>
          <a:off x="6635420" y="3129756"/>
          <a:ext cx="914400" cy="771525"/>
        </p:xfrm>
        <a:graphic>
          <a:graphicData uri="http://schemas.openxmlformats.org/presentationml/2006/ole">
            <mc:AlternateContent xmlns:mc="http://schemas.openxmlformats.org/markup-compatibility/2006">
              <mc:Choice xmlns:v="urn:schemas-microsoft-com:vml" Requires="v">
                <p:oleObj spid="_x0000_s25089" name="Document" showAsIcon="1" r:id="rId30" imgW="914400" imgH="771480" progId="Word.Document.8">
                  <p:embed/>
                </p:oleObj>
              </mc:Choice>
              <mc:Fallback>
                <p:oleObj name="Document" showAsIcon="1" r:id="rId30" imgW="914400" imgH="771480" progId="Word.Document.8">
                  <p:embed/>
                  <p:pic>
                    <p:nvPicPr>
                      <p:cNvPr id="0" name=""/>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6635420" y="3129756"/>
                        <a:ext cx="914400" cy="77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2" name="Object 21">
            <a:hlinkClick r:id="" action="ppaction://ole?verb=1"/>
          </p:cNvPr>
          <p:cNvGraphicFramePr>
            <a:graphicFrameLocks noChangeAspect="1"/>
          </p:cNvGraphicFramePr>
          <p:nvPr>
            <p:extLst>
              <p:ext uri="{D42A27DB-BD31-4B8C-83A1-F6EECF244321}">
                <p14:modId xmlns:p14="http://schemas.microsoft.com/office/powerpoint/2010/main" val="3897931871"/>
              </p:ext>
            </p:extLst>
          </p:nvPr>
        </p:nvGraphicFramePr>
        <p:xfrm>
          <a:off x="3575538" y="3704686"/>
          <a:ext cx="914400" cy="771525"/>
        </p:xfrm>
        <a:graphic>
          <a:graphicData uri="http://schemas.openxmlformats.org/presentationml/2006/ole">
            <mc:AlternateContent xmlns:mc="http://schemas.openxmlformats.org/markup-compatibility/2006">
              <mc:Choice xmlns:v="urn:schemas-microsoft-com:vml" Requires="v">
                <p:oleObj spid="_x0000_s25090" name="Worksheet" showAsIcon="1" r:id="rId32" imgW="914400" imgH="771480" progId="Excel.Sheet.12">
                  <p:embed/>
                </p:oleObj>
              </mc:Choice>
              <mc:Fallback>
                <p:oleObj name="Worksheet" showAsIcon="1" r:id="rId32" imgW="914400" imgH="771480" progId="Excel.Sheet.12">
                  <p:embed/>
                  <p:pic>
                    <p:nvPicPr>
                      <p:cNvPr id="0" name=""/>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3575538" y="3704686"/>
                        <a:ext cx="914400" cy="77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3" name="Object 22">
            <a:hlinkClick r:id="" action="ppaction://ole?verb=1"/>
          </p:cNvPr>
          <p:cNvGraphicFramePr>
            <a:graphicFrameLocks noChangeAspect="1"/>
          </p:cNvGraphicFramePr>
          <p:nvPr>
            <p:extLst>
              <p:ext uri="{D42A27DB-BD31-4B8C-83A1-F6EECF244321}">
                <p14:modId xmlns:p14="http://schemas.microsoft.com/office/powerpoint/2010/main" val="1211846807"/>
              </p:ext>
            </p:extLst>
          </p:nvPr>
        </p:nvGraphicFramePr>
        <p:xfrm>
          <a:off x="3541531" y="4370920"/>
          <a:ext cx="914400" cy="771525"/>
        </p:xfrm>
        <a:graphic>
          <a:graphicData uri="http://schemas.openxmlformats.org/presentationml/2006/ole">
            <mc:AlternateContent xmlns:mc="http://schemas.openxmlformats.org/markup-compatibility/2006">
              <mc:Choice xmlns:v="urn:schemas-microsoft-com:vml" Requires="v">
                <p:oleObj spid="_x0000_s25091" name="Worksheet" showAsIcon="1" r:id="rId34" imgW="914400" imgH="771525" progId="Excel.Sheet.8">
                  <p:embed/>
                </p:oleObj>
              </mc:Choice>
              <mc:Fallback>
                <p:oleObj name="Worksheet" showAsIcon="1" r:id="rId34" imgW="914400" imgH="771525" progId="Excel.Sheet.8">
                  <p:embed/>
                  <p:pic>
                    <p:nvPicPr>
                      <p:cNvPr id="0" name=""/>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3541531" y="4370920"/>
                        <a:ext cx="914400" cy="77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4" name="Object 23">
            <a:hlinkClick r:id="" action="ppaction://ole?verb=1"/>
          </p:cNvPr>
          <p:cNvGraphicFramePr>
            <a:graphicFrameLocks noChangeAspect="1"/>
          </p:cNvGraphicFramePr>
          <p:nvPr>
            <p:extLst>
              <p:ext uri="{D42A27DB-BD31-4B8C-83A1-F6EECF244321}">
                <p14:modId xmlns:p14="http://schemas.microsoft.com/office/powerpoint/2010/main" val="1059047862"/>
              </p:ext>
            </p:extLst>
          </p:nvPr>
        </p:nvGraphicFramePr>
        <p:xfrm>
          <a:off x="4551196" y="4385723"/>
          <a:ext cx="914400" cy="771525"/>
        </p:xfrm>
        <a:graphic>
          <a:graphicData uri="http://schemas.openxmlformats.org/presentationml/2006/ole">
            <mc:AlternateContent xmlns:mc="http://schemas.openxmlformats.org/markup-compatibility/2006">
              <mc:Choice xmlns:v="urn:schemas-microsoft-com:vml" Requires="v">
                <p:oleObj spid="_x0000_s25092" name="Worksheet" showAsIcon="1" r:id="rId36" imgW="914400" imgH="771480" progId="Excel.Sheet.8">
                  <p:embed/>
                </p:oleObj>
              </mc:Choice>
              <mc:Fallback>
                <p:oleObj name="Worksheet" showAsIcon="1" r:id="rId36" imgW="914400" imgH="771480" progId="Excel.Sheet.8">
                  <p:embed/>
                  <p:pic>
                    <p:nvPicPr>
                      <p:cNvPr id="0" name=""/>
                      <p:cNvPicPr>
                        <a:picLocks noChangeAspect="1" noChangeArrowheads="1"/>
                      </p:cNvPicPr>
                      <p:nvPr/>
                    </p:nvPicPr>
                    <p:blipFill>
                      <a:blip r:embed="rId37">
                        <a:extLst>
                          <a:ext uri="{28A0092B-C50C-407E-A947-70E740481C1C}">
                            <a14:useLocalDpi xmlns:a14="http://schemas.microsoft.com/office/drawing/2010/main" val="0"/>
                          </a:ext>
                        </a:extLst>
                      </a:blip>
                      <a:srcRect/>
                      <a:stretch>
                        <a:fillRect/>
                      </a:stretch>
                    </p:blipFill>
                    <p:spPr bwMode="auto">
                      <a:xfrm>
                        <a:off x="4551196" y="4385723"/>
                        <a:ext cx="914400" cy="77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5" name="Object 24">
            <a:hlinkClick r:id="" action="ppaction://ole?verb=1"/>
          </p:cNvPr>
          <p:cNvGraphicFramePr>
            <a:graphicFrameLocks noChangeAspect="1"/>
          </p:cNvGraphicFramePr>
          <p:nvPr>
            <p:extLst>
              <p:ext uri="{D42A27DB-BD31-4B8C-83A1-F6EECF244321}">
                <p14:modId xmlns:p14="http://schemas.microsoft.com/office/powerpoint/2010/main" val="1712956851"/>
              </p:ext>
            </p:extLst>
          </p:nvPr>
        </p:nvGraphicFramePr>
        <p:xfrm>
          <a:off x="5487352" y="4385723"/>
          <a:ext cx="957263" cy="808037"/>
        </p:xfrm>
        <a:graphic>
          <a:graphicData uri="http://schemas.openxmlformats.org/presentationml/2006/ole">
            <mc:AlternateContent xmlns:mc="http://schemas.openxmlformats.org/markup-compatibility/2006">
              <mc:Choice xmlns:v="urn:schemas-microsoft-com:vml" Requires="v">
                <p:oleObj spid="_x0000_s25093" name="Worksheet" showAsIcon="1" r:id="rId38" imgW="914400" imgH="771480" progId="Excel.Sheet.12">
                  <p:embed/>
                </p:oleObj>
              </mc:Choice>
              <mc:Fallback>
                <p:oleObj name="Worksheet" showAsIcon="1" r:id="rId38" imgW="914400" imgH="771480" progId="Excel.Sheet.12">
                  <p:embed/>
                  <p:pic>
                    <p:nvPicPr>
                      <p:cNvPr id="0" name=""/>
                      <p:cNvPicPr>
                        <a:picLocks noChangeAspect="1" noChangeArrowheads="1"/>
                      </p:cNvPicPr>
                      <p:nvPr/>
                    </p:nvPicPr>
                    <p:blipFill>
                      <a:blip r:embed="rId39">
                        <a:extLst>
                          <a:ext uri="{28A0092B-C50C-407E-A947-70E740481C1C}">
                            <a14:useLocalDpi xmlns:a14="http://schemas.microsoft.com/office/drawing/2010/main" val="0"/>
                          </a:ext>
                        </a:extLst>
                      </a:blip>
                      <a:srcRect/>
                      <a:stretch>
                        <a:fillRect/>
                      </a:stretch>
                    </p:blipFill>
                    <p:spPr bwMode="auto">
                      <a:xfrm>
                        <a:off x="5487352" y="4385723"/>
                        <a:ext cx="957263" cy="808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8" name="Content Placeholder 2">
            <a:extLst>
              <a:ext uri="{FF2B5EF4-FFF2-40B4-BE49-F238E27FC236}">
                <a16:creationId xmlns:a16="http://schemas.microsoft.com/office/drawing/2014/main" id="{5926359F-9A4F-4013-B68D-D89A912EA639}"/>
              </a:ext>
            </a:extLst>
          </p:cNvPr>
          <p:cNvSpPr txBox="1">
            <a:spLocks/>
          </p:cNvSpPr>
          <p:nvPr/>
        </p:nvSpPr>
        <p:spPr>
          <a:xfrm>
            <a:off x="675277" y="696119"/>
            <a:ext cx="9024491" cy="457200"/>
          </a:xfrm>
          <a:prstGeom prst="rect">
            <a:avLst/>
          </a:prstGeom>
        </p:spPr>
        <p:txBody>
          <a:bodyPr lIns="100557" tIns="50278" rIns="100557" bIns="50278"/>
          <a:lstStyle>
            <a:lvl1pPr marL="377087" indent="-377087" algn="l" defTabSz="1005566" rtl="0" eaLnBrk="1" latinLnBrk="0" hangingPunct="1">
              <a:spcBef>
                <a:spcPct val="20000"/>
              </a:spcBef>
              <a:buFont typeface="Arial" panose="020B0604020202020204" pitchFamily="34" charset="0"/>
              <a:buChar char="•"/>
              <a:defRPr sz="3500" kern="1200">
                <a:solidFill>
                  <a:schemeClr val="tx1"/>
                </a:solidFill>
                <a:latin typeface="+mn-lt"/>
                <a:ea typeface="+mn-ea"/>
                <a:cs typeface="+mn-cs"/>
              </a:defRPr>
            </a:lvl1pPr>
            <a:lvl2pPr marL="817022" indent="-314239" algn="l" defTabSz="1005566" rtl="0" eaLnBrk="1" latinLnBrk="0" hangingPunct="1">
              <a:spcBef>
                <a:spcPct val="20000"/>
              </a:spcBef>
              <a:buFont typeface="Arial" panose="020B0604020202020204" pitchFamily="34" charset="0"/>
              <a:buChar char="–"/>
              <a:defRPr sz="3100" kern="1200">
                <a:solidFill>
                  <a:schemeClr val="tx1"/>
                </a:solidFill>
                <a:latin typeface="+mn-lt"/>
                <a:ea typeface="+mn-ea"/>
                <a:cs typeface="+mn-cs"/>
              </a:defRPr>
            </a:lvl2pPr>
            <a:lvl3pPr marL="1256957" indent="-251391" algn="l" defTabSz="1005566" rtl="0" eaLnBrk="1" latinLnBrk="0" hangingPunct="1">
              <a:spcBef>
                <a:spcPct val="20000"/>
              </a:spcBef>
              <a:buFont typeface="Arial" panose="020B0604020202020204" pitchFamily="34" charset="0"/>
              <a:buChar char="•"/>
              <a:defRPr sz="2600" kern="1200">
                <a:solidFill>
                  <a:schemeClr val="tx1"/>
                </a:solidFill>
                <a:latin typeface="+mn-lt"/>
                <a:ea typeface="+mn-ea"/>
                <a:cs typeface="+mn-cs"/>
              </a:defRPr>
            </a:lvl3pPr>
            <a:lvl4pPr marL="1759740"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4pPr>
            <a:lvl5pPr marL="2262523"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5pPr>
            <a:lvl6pPr marL="2765306"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6pPr>
            <a:lvl7pPr marL="3268088"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7pPr>
            <a:lvl8pPr marL="3770871"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8pPr>
            <a:lvl9pPr marL="4273654"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1800" b="1" dirty="0">
                <a:solidFill>
                  <a:srgbClr val="2B3B4B"/>
                </a:solidFill>
                <a:latin typeface="Tahoma" panose="020B0604030504040204" pitchFamily="34" charset="0"/>
                <a:ea typeface="Tahoma" panose="020B0604030504040204" pitchFamily="34" charset="0"/>
                <a:cs typeface="Tahoma" panose="020B0604030504040204" pitchFamily="34" charset="0"/>
              </a:rPr>
              <a:t>Walkthrough of Templates</a:t>
            </a:r>
          </a:p>
        </p:txBody>
      </p:sp>
    </p:spTree>
    <p:extLst>
      <p:ext uri="{BB962C8B-B14F-4D97-AF65-F5344CB8AC3E}">
        <p14:creationId xmlns:p14="http://schemas.microsoft.com/office/powerpoint/2010/main" val="388663684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picture containing person, indoor, holding, person&#10;&#10;Description automatically generated">
            <a:extLst>
              <a:ext uri="{FF2B5EF4-FFF2-40B4-BE49-F238E27FC236}">
                <a16:creationId xmlns:a16="http://schemas.microsoft.com/office/drawing/2014/main" id="{06B2A545-9996-4EC5-BC86-46C3CD14FD6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22573"/>
          <a:stretch/>
        </p:blipFill>
        <p:spPr>
          <a:xfrm>
            <a:off x="1" y="467519"/>
            <a:ext cx="10058400" cy="5191919"/>
          </a:xfrm>
          <a:prstGeom prst="rect">
            <a:avLst/>
          </a:prstGeom>
        </p:spPr>
      </p:pic>
      <p:sp>
        <p:nvSpPr>
          <p:cNvPr id="3" name="Footer Placeholder 3">
            <a:extLst>
              <a:ext uri="{FF2B5EF4-FFF2-40B4-BE49-F238E27FC236}">
                <a16:creationId xmlns:a16="http://schemas.microsoft.com/office/drawing/2014/main" id="{35D79562-3531-4965-8EE9-29E98BAB08CD}"/>
              </a:ext>
            </a:extLst>
          </p:cNvPr>
          <p:cNvSpPr txBox="1">
            <a:spLocks noGrp="1"/>
          </p:cNvSpPr>
          <p:nvPr/>
        </p:nvSpPr>
        <p:spPr bwMode="auto">
          <a:xfrm>
            <a:off x="533400" y="5316341"/>
            <a:ext cx="5029200" cy="201038"/>
          </a:xfrm>
          <a:prstGeom prst="rect">
            <a:avLst/>
          </a:prstGeom>
          <a:noFill/>
          <a:ln w="9525">
            <a:noFill/>
            <a:miter lim="800000"/>
            <a:headEnd/>
            <a:tailEnd/>
          </a:ln>
        </p:spPr>
        <p:txBody>
          <a:bodyPr lIns="100557" tIns="50278" rIns="100557" bIns="50278"/>
          <a:lstStyle/>
          <a:p>
            <a:pPr fontAlgn="auto">
              <a:spcBef>
                <a:spcPts val="0"/>
              </a:spcBef>
              <a:spcAft>
                <a:spcPts val="0"/>
              </a:spcAft>
              <a:defRPr/>
            </a:pPr>
            <a:endParaRPr lang="en-US" sz="700" dirty="0">
              <a:solidFill>
                <a:schemeClr val="bg1"/>
              </a:solidFill>
              <a:latin typeface="Segoe UI Light" panose="020B0502040204020203" pitchFamily="34" charset="0"/>
              <a:ea typeface="Segoe UI" panose="020B0502040204020203" pitchFamily="34" charset="0"/>
              <a:cs typeface="Segoe UI" panose="020B0502040204020203" pitchFamily="34" charset="0"/>
            </a:endParaRPr>
          </a:p>
        </p:txBody>
      </p:sp>
      <p:sp>
        <p:nvSpPr>
          <p:cNvPr id="11" name="Rectangle 10">
            <a:extLst>
              <a:ext uri="{FF2B5EF4-FFF2-40B4-BE49-F238E27FC236}">
                <a16:creationId xmlns:a16="http://schemas.microsoft.com/office/drawing/2014/main" id="{97D13D8A-36DE-4C48-9872-1CB2E9F8BAB6}"/>
              </a:ext>
            </a:extLst>
          </p:cNvPr>
          <p:cNvSpPr/>
          <p:nvPr/>
        </p:nvSpPr>
        <p:spPr>
          <a:xfrm>
            <a:off x="0" y="468314"/>
            <a:ext cx="10055942" cy="5202237"/>
          </a:xfrm>
          <a:prstGeom prst="rect">
            <a:avLst/>
          </a:prstGeom>
          <a:solidFill>
            <a:srgbClr val="2B3B4B">
              <a:alpha val="7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7B55C179-236D-4CBC-8361-DF12E3D0D0DC}"/>
              </a:ext>
            </a:extLst>
          </p:cNvPr>
          <p:cNvSpPr/>
          <p:nvPr/>
        </p:nvSpPr>
        <p:spPr>
          <a:xfrm>
            <a:off x="-2460" y="3896519"/>
            <a:ext cx="4072089" cy="609600"/>
          </a:xfrm>
          <a:prstGeom prst="rect">
            <a:avLst/>
          </a:prstGeom>
          <a:solidFill>
            <a:srgbClr val="FFFFFF">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itle 8">
            <a:extLst>
              <a:ext uri="{FF2B5EF4-FFF2-40B4-BE49-F238E27FC236}">
                <a16:creationId xmlns:a16="http://schemas.microsoft.com/office/drawing/2014/main" id="{506B577C-2D01-469D-AEA2-07B00988EA8C}"/>
              </a:ext>
            </a:extLst>
          </p:cNvPr>
          <p:cNvSpPr txBox="1">
            <a:spLocks/>
          </p:cNvSpPr>
          <p:nvPr/>
        </p:nvSpPr>
        <p:spPr>
          <a:xfrm>
            <a:off x="993058" y="3974486"/>
            <a:ext cx="2815311" cy="718998"/>
          </a:xfrm>
          <a:prstGeom prst="rect">
            <a:avLst/>
          </a:prstGeom>
        </p:spPr>
        <p:txBody>
          <a:bodyPr lIns="100557" tIns="50278" rIns="100557" bIns="50278">
            <a:normAutofit fontScale="97500"/>
          </a:bodyPr>
          <a:lstStyle>
            <a:lvl1pPr algn="ctr" defTabSz="1005566" rtl="0" eaLnBrk="1" latinLnBrk="0" hangingPunct="1">
              <a:spcBef>
                <a:spcPct val="0"/>
              </a:spcBef>
              <a:buNone/>
              <a:defRPr sz="4800" kern="1200">
                <a:solidFill>
                  <a:schemeClr val="tx1"/>
                </a:solidFill>
                <a:latin typeface="+mj-lt"/>
                <a:ea typeface="+mj-ea"/>
                <a:cs typeface="+mj-cs"/>
              </a:defRPr>
            </a:lvl1pPr>
          </a:lstStyle>
          <a:p>
            <a:pPr algn="r"/>
            <a:r>
              <a:rPr lang="en-US" sz="2000" b="1" dirty="0">
                <a:solidFill>
                  <a:srgbClr val="2B3B4B"/>
                </a:solidFill>
                <a:latin typeface="Tahoma" panose="020B0604030504040204" pitchFamily="34" charset="0"/>
                <a:ea typeface="Tahoma" panose="020B0604030504040204" pitchFamily="34" charset="0"/>
                <a:cs typeface="Tahoma" panose="020B0604030504040204" pitchFamily="34" charset="0"/>
              </a:rPr>
              <a:t>Any Questions?</a:t>
            </a:r>
          </a:p>
        </p:txBody>
      </p:sp>
      <p:sp>
        <p:nvSpPr>
          <p:cNvPr id="17" name="Rectangle 16">
            <a:extLst>
              <a:ext uri="{FF2B5EF4-FFF2-40B4-BE49-F238E27FC236}">
                <a16:creationId xmlns:a16="http://schemas.microsoft.com/office/drawing/2014/main" id="{CB05B961-CDAA-4144-A649-EDBFEB93C295}"/>
              </a:ext>
            </a:extLst>
          </p:cNvPr>
          <p:cNvSpPr/>
          <p:nvPr/>
        </p:nvSpPr>
        <p:spPr>
          <a:xfrm>
            <a:off x="3830952" y="4113374"/>
            <a:ext cx="446678" cy="175890"/>
          </a:xfrm>
          <a:prstGeom prst="rect">
            <a:avLst/>
          </a:prstGeom>
          <a:solidFill>
            <a:srgbClr val="00B8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014AECAD-C443-4382-85E2-60A3E22896B7}"/>
              </a:ext>
            </a:extLst>
          </p:cNvPr>
          <p:cNvSpPr txBox="1"/>
          <p:nvPr/>
        </p:nvSpPr>
        <p:spPr>
          <a:xfrm>
            <a:off x="8465821" y="5289984"/>
            <a:ext cx="1190782" cy="240037"/>
          </a:xfrm>
          <a:prstGeom prst="rect">
            <a:avLst/>
          </a:prstGeom>
          <a:noFill/>
        </p:spPr>
        <p:txBody>
          <a:bodyPr wrap="square" lIns="100557" tIns="50278" rIns="100557" bIns="50278" rtlCol="0">
            <a:spAutoFit/>
          </a:bodyPr>
          <a:lstStyle/>
          <a:p>
            <a:r>
              <a:rPr lang="en-US" sz="900" dirty="0">
                <a:solidFill>
                  <a:schemeClr val="bg1"/>
                </a:solidFill>
                <a:latin typeface="Segoe UI" panose="020B0502040204020203" pitchFamily="34" charset="0"/>
                <a:ea typeface="Segoe UI" panose="020B0502040204020203" pitchFamily="34" charset="0"/>
                <a:cs typeface="Segoe UI" panose="020B0502040204020203" pitchFamily="34" charset="0"/>
              </a:rPr>
              <a:t>www.cybage.com</a:t>
            </a:r>
            <a:endParaRPr lang="en-GB" sz="900" dirty="0">
              <a:solidFill>
                <a:schemeClr val="bg1"/>
              </a:solidFill>
              <a:latin typeface="Segoe UI" panose="020B0502040204020203" pitchFamily="34" charset="0"/>
              <a:ea typeface="Segoe UI" panose="020B0502040204020203" pitchFamily="34" charset="0"/>
              <a:cs typeface="Segoe UI" panose="020B0502040204020203" pitchFamily="34" charset="0"/>
            </a:endParaRPr>
          </a:p>
        </p:txBody>
      </p:sp>
      <p:sp>
        <p:nvSpPr>
          <p:cNvPr id="9" name="TextBox 8">
            <a:extLst>
              <a:ext uri="{FF2B5EF4-FFF2-40B4-BE49-F238E27FC236}">
                <a16:creationId xmlns:a16="http://schemas.microsoft.com/office/drawing/2014/main" id="{69DD0159-A9C0-4446-B275-FB84C6161AA1}"/>
              </a:ext>
            </a:extLst>
          </p:cNvPr>
          <p:cNvSpPr txBox="1"/>
          <p:nvPr/>
        </p:nvSpPr>
        <p:spPr>
          <a:xfrm>
            <a:off x="9428003" y="5301444"/>
            <a:ext cx="457200" cy="230832"/>
          </a:xfrm>
          <a:prstGeom prst="rect">
            <a:avLst/>
          </a:prstGeom>
          <a:noFill/>
        </p:spPr>
        <p:txBody>
          <a:bodyPr wrap="square" rtlCol="0">
            <a:spAutoFit/>
          </a:bodyPr>
          <a:lstStyle/>
          <a:p>
            <a:pPr algn="ctr"/>
            <a:fld id="{1CEAE2BE-16F1-4ACF-B635-B72D550D3046}" type="slidenum">
              <a:rPr lang="en-US" sz="900" smtClean="0">
                <a:solidFill>
                  <a:schemeClr val="bg1"/>
                </a:solidFill>
                <a:latin typeface="Tahoma" panose="020B0604030504040204" pitchFamily="34" charset="0"/>
                <a:ea typeface="Tahoma" panose="020B0604030504040204" pitchFamily="34" charset="0"/>
                <a:cs typeface="Tahoma" panose="020B0604030504040204" pitchFamily="34" charset="0"/>
              </a:rPr>
              <a:pPr algn="ctr"/>
              <a:t>34</a:t>
            </a:fld>
            <a:endParaRPr lang="en-US" sz="9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27069638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2C51E8A-169C-458E-BC32-48CEFE5311D6}"/>
              </a:ext>
            </a:extLst>
          </p:cNvPr>
          <p:cNvSpPr/>
          <p:nvPr/>
        </p:nvSpPr>
        <p:spPr>
          <a:xfrm>
            <a:off x="985339" y="1344613"/>
            <a:ext cx="8087722" cy="369490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0" y="735013"/>
            <a:ext cx="675278" cy="265906"/>
          </a:xfrm>
          <a:prstGeom prst="rect">
            <a:avLst/>
          </a:prstGeom>
          <a:solidFill>
            <a:srgbClr val="00B8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Content Placeholder 2">
            <a:extLst>
              <a:ext uri="{FF2B5EF4-FFF2-40B4-BE49-F238E27FC236}">
                <a16:creationId xmlns:a16="http://schemas.microsoft.com/office/drawing/2014/main" id="{BFE044B8-C8C3-49F2-ACEF-976937C14E8A}"/>
              </a:ext>
            </a:extLst>
          </p:cNvPr>
          <p:cNvSpPr txBox="1">
            <a:spLocks/>
          </p:cNvSpPr>
          <p:nvPr/>
        </p:nvSpPr>
        <p:spPr>
          <a:xfrm>
            <a:off x="675277" y="696119"/>
            <a:ext cx="1610723" cy="457200"/>
          </a:xfrm>
          <a:prstGeom prst="rect">
            <a:avLst/>
          </a:prstGeom>
        </p:spPr>
        <p:txBody>
          <a:bodyPr lIns="100557" tIns="50278" rIns="100557" bIns="50278"/>
          <a:lstStyle>
            <a:lvl1pPr marL="377087" indent="-377087" algn="l" defTabSz="1005566" rtl="0" eaLnBrk="1" latinLnBrk="0" hangingPunct="1">
              <a:spcBef>
                <a:spcPct val="20000"/>
              </a:spcBef>
              <a:buFont typeface="Arial" panose="020B0604020202020204" pitchFamily="34" charset="0"/>
              <a:buChar char="•"/>
              <a:defRPr sz="3500" kern="1200">
                <a:solidFill>
                  <a:schemeClr val="tx1"/>
                </a:solidFill>
                <a:latin typeface="+mn-lt"/>
                <a:ea typeface="+mn-ea"/>
                <a:cs typeface="+mn-cs"/>
              </a:defRPr>
            </a:lvl1pPr>
            <a:lvl2pPr marL="817022" indent="-314239" algn="l" defTabSz="1005566" rtl="0" eaLnBrk="1" latinLnBrk="0" hangingPunct="1">
              <a:spcBef>
                <a:spcPct val="20000"/>
              </a:spcBef>
              <a:buFont typeface="Arial" panose="020B0604020202020204" pitchFamily="34" charset="0"/>
              <a:buChar char="–"/>
              <a:defRPr sz="3100" kern="1200">
                <a:solidFill>
                  <a:schemeClr val="tx1"/>
                </a:solidFill>
                <a:latin typeface="+mn-lt"/>
                <a:ea typeface="+mn-ea"/>
                <a:cs typeface="+mn-cs"/>
              </a:defRPr>
            </a:lvl2pPr>
            <a:lvl3pPr marL="1256957" indent="-251391" algn="l" defTabSz="1005566" rtl="0" eaLnBrk="1" latinLnBrk="0" hangingPunct="1">
              <a:spcBef>
                <a:spcPct val="20000"/>
              </a:spcBef>
              <a:buFont typeface="Arial" panose="020B0604020202020204" pitchFamily="34" charset="0"/>
              <a:buChar char="•"/>
              <a:defRPr sz="2600" kern="1200">
                <a:solidFill>
                  <a:schemeClr val="tx1"/>
                </a:solidFill>
                <a:latin typeface="+mn-lt"/>
                <a:ea typeface="+mn-ea"/>
                <a:cs typeface="+mn-cs"/>
              </a:defRPr>
            </a:lvl3pPr>
            <a:lvl4pPr marL="1759740"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4pPr>
            <a:lvl5pPr marL="2262523"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5pPr>
            <a:lvl6pPr marL="2765306"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6pPr>
            <a:lvl7pPr marL="3268088"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7pPr>
            <a:lvl8pPr marL="3770871"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8pPr>
            <a:lvl9pPr marL="4273654"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1800" b="1" dirty="0">
                <a:solidFill>
                  <a:srgbClr val="2B3B4B"/>
                </a:solidFill>
                <a:latin typeface="Tahoma" panose="020B0604030504040204" pitchFamily="34" charset="0"/>
                <a:ea typeface="Tahoma" panose="020B0604030504040204" pitchFamily="34" charset="0"/>
                <a:cs typeface="Tahoma" panose="020B0604030504040204" pitchFamily="34" charset="0"/>
              </a:rPr>
              <a:t>Quick Test !</a:t>
            </a:r>
          </a:p>
          <a:p>
            <a:pPr marL="0" indent="0">
              <a:buNone/>
            </a:pPr>
            <a:endParaRPr lang="en-US" sz="1800" b="1" dirty="0">
              <a:solidFill>
                <a:srgbClr val="2B3B4B"/>
              </a:solidFill>
              <a:latin typeface="Tahoma" panose="020B0604030504040204" pitchFamily="34" charset="0"/>
              <a:ea typeface="Tahoma" panose="020B0604030504040204" pitchFamily="34" charset="0"/>
              <a:cs typeface="Tahoma" panose="020B0604030504040204" pitchFamily="34" charset="0"/>
            </a:endParaRPr>
          </a:p>
        </p:txBody>
      </p:sp>
      <p:sp>
        <p:nvSpPr>
          <p:cNvPr id="8" name="Text Placeholder 3">
            <a:extLst>
              <a:ext uri="{FF2B5EF4-FFF2-40B4-BE49-F238E27FC236}">
                <a16:creationId xmlns:a16="http://schemas.microsoft.com/office/drawing/2014/main" id="{22CA8A21-42BB-4DD7-8072-A8A017FBCC90}"/>
              </a:ext>
            </a:extLst>
          </p:cNvPr>
          <p:cNvSpPr txBox="1">
            <a:spLocks/>
          </p:cNvSpPr>
          <p:nvPr/>
        </p:nvSpPr>
        <p:spPr>
          <a:xfrm>
            <a:off x="1219200" y="1534319"/>
            <a:ext cx="5257800" cy="3264437"/>
          </a:xfrm>
          <a:prstGeom prst="rect">
            <a:avLst/>
          </a:prstGeom>
        </p:spPr>
        <p:txBody>
          <a:bodyPr/>
          <a:lstStyle>
            <a:lvl1pPr marL="342900" indent="-228600" algn="l" defTabSz="914400" rtl="0" eaLnBrk="1" latinLnBrk="0" hangingPunct="1">
              <a:spcBef>
                <a:spcPct val="20000"/>
              </a:spcBef>
              <a:buFont typeface="Arial" pitchFamily="34" charset="0"/>
              <a:buChar char="•"/>
              <a:defRPr sz="1400" kern="1200">
                <a:solidFill>
                  <a:schemeClr val="tx1">
                    <a:lumMod val="50000"/>
                    <a:lumOff val="50000"/>
                  </a:schemeClr>
                </a:solidFill>
                <a:latin typeface="Segoe UI "/>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indent="-342900" algn="just">
              <a:spcBef>
                <a:spcPts val="0"/>
              </a:spcBef>
              <a:spcAft>
                <a:spcPts val="900"/>
              </a:spcAft>
              <a:buFont typeface="+mj-lt"/>
              <a:buAutoNum type="arabicPeriod"/>
              <a:defRPr/>
            </a:pPr>
            <a:r>
              <a:rPr lang="en-US" sz="1200" dirty="0">
                <a:solidFill>
                  <a:srgbClr val="3B4F60"/>
                </a:solidFill>
                <a:latin typeface="Tahoma" panose="020B0604030504040204" pitchFamily="34" charset="0"/>
                <a:ea typeface="Tahoma" panose="020B0604030504040204" pitchFamily="34" charset="0"/>
                <a:cs typeface="Tahoma" panose="020B0604030504040204" pitchFamily="34" charset="0"/>
              </a:rPr>
              <a:t>Understanding of requirements is done using?</a:t>
            </a:r>
          </a:p>
          <a:p>
            <a:pPr indent="-342900" algn="just">
              <a:spcBef>
                <a:spcPts val="0"/>
              </a:spcBef>
              <a:spcAft>
                <a:spcPts val="900"/>
              </a:spcAft>
              <a:buFont typeface="+mj-lt"/>
              <a:buAutoNum type="arabicPeriod"/>
              <a:defRPr/>
            </a:pPr>
            <a:r>
              <a:rPr lang="en-US" sz="1200" dirty="0">
                <a:solidFill>
                  <a:srgbClr val="3B4F60"/>
                </a:solidFill>
                <a:latin typeface="Tahoma" panose="020B0604030504040204" pitchFamily="34" charset="0"/>
                <a:ea typeface="Tahoma" panose="020B0604030504040204" pitchFamily="34" charset="0"/>
                <a:cs typeface="Tahoma" panose="020B0604030504040204" pitchFamily="34" charset="0"/>
              </a:rPr>
              <a:t>Definition of functional &amp; non-functional requirements is done using?</a:t>
            </a:r>
          </a:p>
          <a:p>
            <a:pPr indent="-342900" algn="just">
              <a:spcBef>
                <a:spcPts val="0"/>
              </a:spcBef>
              <a:spcAft>
                <a:spcPts val="900"/>
              </a:spcAft>
              <a:buFont typeface="+mj-lt"/>
              <a:buAutoNum type="arabicPeriod"/>
              <a:defRPr/>
            </a:pPr>
            <a:r>
              <a:rPr lang="en-US" sz="1200" dirty="0">
                <a:solidFill>
                  <a:srgbClr val="3B4F60"/>
                </a:solidFill>
                <a:latin typeface="Tahoma" panose="020B0604030504040204" pitchFamily="34" charset="0"/>
                <a:ea typeface="Tahoma" panose="020B0604030504040204" pitchFamily="34" charset="0"/>
                <a:cs typeface="Tahoma" panose="020B0604030504040204" pitchFamily="34" charset="0"/>
              </a:rPr>
              <a:t>What is RTM?</a:t>
            </a:r>
          </a:p>
          <a:p>
            <a:pPr indent="-342900" algn="just">
              <a:spcBef>
                <a:spcPts val="0"/>
              </a:spcBef>
              <a:spcAft>
                <a:spcPts val="900"/>
              </a:spcAft>
              <a:buFont typeface="+mj-lt"/>
              <a:buAutoNum type="arabicPeriod"/>
              <a:defRPr/>
            </a:pPr>
            <a:r>
              <a:rPr lang="en-US" sz="1200" dirty="0">
                <a:solidFill>
                  <a:srgbClr val="3B4F60"/>
                </a:solidFill>
                <a:latin typeface="Tahoma" panose="020B0604030504040204" pitchFamily="34" charset="0"/>
                <a:ea typeface="Tahoma" panose="020B0604030504040204" pitchFamily="34" charset="0"/>
                <a:cs typeface="Tahoma" panose="020B0604030504040204" pitchFamily="34" charset="0"/>
              </a:rPr>
              <a:t>List some design artifacts/tools available in </a:t>
            </a:r>
            <a:r>
              <a:rPr lang="en-US" sz="1200" dirty="0" err="1">
                <a:solidFill>
                  <a:srgbClr val="3B4F60"/>
                </a:solidFill>
                <a:latin typeface="Tahoma" panose="020B0604030504040204" pitchFamily="34" charset="0"/>
                <a:ea typeface="Tahoma" panose="020B0604030504040204" pitchFamily="34" charset="0"/>
                <a:cs typeface="Tahoma" panose="020B0604030504040204" pitchFamily="34" charset="0"/>
              </a:rPr>
              <a:t>Q@Core</a:t>
            </a:r>
            <a:r>
              <a:rPr lang="en-US" sz="1200" dirty="0">
                <a:solidFill>
                  <a:srgbClr val="3B4F60"/>
                </a:solidFill>
                <a:latin typeface="Tahoma" panose="020B0604030504040204" pitchFamily="34" charset="0"/>
                <a:ea typeface="Tahoma" panose="020B0604030504040204" pitchFamily="34" charset="0"/>
                <a:cs typeface="Tahoma" panose="020B0604030504040204" pitchFamily="34" charset="0"/>
              </a:rPr>
              <a:t>?</a:t>
            </a:r>
          </a:p>
          <a:p>
            <a:pPr indent="-342900" algn="just">
              <a:spcBef>
                <a:spcPts val="0"/>
              </a:spcBef>
              <a:spcAft>
                <a:spcPts val="900"/>
              </a:spcAft>
              <a:buFont typeface="+mj-lt"/>
              <a:buAutoNum type="arabicPeriod"/>
              <a:defRPr/>
            </a:pPr>
            <a:r>
              <a:rPr lang="en-US" sz="1200" dirty="0">
                <a:solidFill>
                  <a:srgbClr val="3B4F60"/>
                </a:solidFill>
                <a:latin typeface="Tahoma" panose="020B0604030504040204" pitchFamily="34" charset="0"/>
                <a:ea typeface="Tahoma" panose="020B0604030504040204" pitchFamily="34" charset="0"/>
                <a:cs typeface="Tahoma" panose="020B0604030504040204" pitchFamily="34" charset="0"/>
              </a:rPr>
              <a:t>What is the purpose of writing UTCs?</a:t>
            </a:r>
          </a:p>
          <a:p>
            <a:pPr indent="-342900" algn="just">
              <a:spcBef>
                <a:spcPts val="0"/>
              </a:spcBef>
              <a:spcAft>
                <a:spcPts val="900"/>
              </a:spcAft>
              <a:buFont typeface="+mj-lt"/>
              <a:buAutoNum type="arabicPeriod"/>
              <a:defRPr/>
            </a:pPr>
            <a:r>
              <a:rPr lang="en-US" sz="1200" dirty="0">
                <a:solidFill>
                  <a:srgbClr val="3B4F60"/>
                </a:solidFill>
                <a:latin typeface="Tahoma" panose="020B0604030504040204" pitchFamily="34" charset="0"/>
                <a:ea typeface="Tahoma" panose="020B0604030504040204" pitchFamily="34" charset="0"/>
                <a:cs typeface="Tahoma" panose="020B0604030504040204" pitchFamily="34" charset="0"/>
              </a:rPr>
              <a:t>What are various types of builds defined in </a:t>
            </a:r>
            <a:r>
              <a:rPr lang="en-US" sz="1200" dirty="0" err="1">
                <a:solidFill>
                  <a:srgbClr val="3B4F60"/>
                </a:solidFill>
                <a:latin typeface="Tahoma" panose="020B0604030504040204" pitchFamily="34" charset="0"/>
                <a:ea typeface="Tahoma" panose="020B0604030504040204" pitchFamily="34" charset="0"/>
                <a:cs typeface="Tahoma" panose="020B0604030504040204" pitchFamily="34" charset="0"/>
              </a:rPr>
              <a:t>Q@Core</a:t>
            </a:r>
            <a:r>
              <a:rPr lang="en-US" sz="1200" dirty="0">
                <a:solidFill>
                  <a:srgbClr val="3B4F60"/>
                </a:solidFill>
                <a:latin typeface="Tahoma" panose="020B0604030504040204" pitchFamily="34" charset="0"/>
                <a:ea typeface="Tahoma" panose="020B0604030504040204" pitchFamily="34" charset="0"/>
                <a:cs typeface="Tahoma" panose="020B0604030504040204" pitchFamily="34" charset="0"/>
              </a:rPr>
              <a:t>?</a:t>
            </a:r>
          </a:p>
          <a:p>
            <a:pPr indent="-342900" algn="just">
              <a:spcBef>
                <a:spcPts val="0"/>
              </a:spcBef>
              <a:spcAft>
                <a:spcPts val="900"/>
              </a:spcAft>
              <a:buFont typeface="+mj-lt"/>
              <a:buAutoNum type="arabicPeriod" startAt="7"/>
              <a:defRPr/>
            </a:pPr>
            <a:r>
              <a:rPr lang="en-US" sz="1200" dirty="0">
                <a:solidFill>
                  <a:srgbClr val="3B4F60"/>
                </a:solidFill>
                <a:latin typeface="Tahoma" panose="020B0604030504040204" pitchFamily="34" charset="0"/>
                <a:ea typeface="Tahoma" panose="020B0604030504040204" pitchFamily="34" charset="0"/>
                <a:cs typeface="Tahoma" panose="020B0604030504040204" pitchFamily="34" charset="0"/>
              </a:rPr>
              <a:t>What are different estimation techniques?</a:t>
            </a:r>
          </a:p>
          <a:p>
            <a:pPr indent="-342900" algn="just">
              <a:spcBef>
                <a:spcPts val="0"/>
              </a:spcBef>
              <a:spcAft>
                <a:spcPts val="900"/>
              </a:spcAft>
              <a:buFont typeface="+mj-lt"/>
              <a:buAutoNum type="arabicPeriod" startAt="7"/>
              <a:defRPr/>
            </a:pPr>
            <a:r>
              <a:rPr lang="en-US" sz="1200" dirty="0">
                <a:solidFill>
                  <a:srgbClr val="3B4F60"/>
                </a:solidFill>
                <a:latin typeface="Tahoma" panose="020B0604030504040204" pitchFamily="34" charset="0"/>
                <a:ea typeface="Tahoma" panose="020B0604030504040204" pitchFamily="34" charset="0"/>
                <a:cs typeface="Tahoma" panose="020B0604030504040204" pitchFamily="34" charset="0"/>
              </a:rPr>
              <a:t>What is developers’ involvement in CAR process?</a:t>
            </a:r>
          </a:p>
          <a:p>
            <a:pPr indent="-342900" algn="just">
              <a:spcBef>
                <a:spcPts val="0"/>
              </a:spcBef>
              <a:spcAft>
                <a:spcPts val="900"/>
              </a:spcAft>
              <a:buFont typeface="+mj-lt"/>
              <a:buAutoNum type="arabicPeriod" startAt="7"/>
              <a:defRPr/>
            </a:pPr>
            <a:r>
              <a:rPr lang="en-US" sz="1200" dirty="0">
                <a:solidFill>
                  <a:srgbClr val="3B4F60"/>
                </a:solidFill>
                <a:latin typeface="Tahoma" panose="020B0604030504040204" pitchFamily="34" charset="0"/>
                <a:ea typeface="Tahoma" panose="020B0604030504040204" pitchFamily="34" charset="0"/>
                <a:cs typeface="Tahoma" panose="020B0604030504040204" pitchFamily="34" charset="0"/>
              </a:rPr>
              <a:t>What are the techniques under DAR?</a:t>
            </a:r>
          </a:p>
          <a:p>
            <a:pPr indent="-342900" algn="just">
              <a:spcBef>
                <a:spcPts val="0"/>
              </a:spcBef>
              <a:spcAft>
                <a:spcPts val="900"/>
              </a:spcAft>
              <a:buFont typeface="+mj-lt"/>
              <a:buAutoNum type="arabicPeriod" startAt="7"/>
              <a:defRPr/>
            </a:pPr>
            <a:r>
              <a:rPr lang="en-US" sz="1200" dirty="0">
                <a:solidFill>
                  <a:srgbClr val="3B4F60"/>
                </a:solidFill>
                <a:latin typeface="Tahoma" panose="020B0604030504040204" pitchFamily="34" charset="0"/>
                <a:ea typeface="Tahoma" panose="020B0604030504040204" pitchFamily="34" charset="0"/>
                <a:cs typeface="Tahoma" panose="020B0604030504040204" pitchFamily="34" charset="0"/>
              </a:rPr>
              <a:t>What is developers’ involvement in configuration management?</a:t>
            </a:r>
          </a:p>
          <a:p>
            <a:pPr indent="-342900" algn="just">
              <a:spcBef>
                <a:spcPts val="0"/>
              </a:spcBef>
              <a:spcAft>
                <a:spcPts val="900"/>
              </a:spcAft>
              <a:buFont typeface="+mj-lt"/>
              <a:buAutoNum type="arabicPeriod" startAt="7"/>
              <a:defRPr/>
            </a:pPr>
            <a:r>
              <a:rPr lang="en-US" sz="1200" dirty="0">
                <a:solidFill>
                  <a:srgbClr val="3B4F60"/>
                </a:solidFill>
                <a:latin typeface="Tahoma" panose="020B0604030504040204" pitchFamily="34" charset="0"/>
                <a:ea typeface="Tahoma" panose="020B0604030504040204" pitchFamily="34" charset="0"/>
                <a:cs typeface="Tahoma" panose="020B0604030504040204" pitchFamily="34" charset="0"/>
              </a:rPr>
              <a:t>What is change management process?</a:t>
            </a:r>
          </a:p>
        </p:txBody>
      </p:sp>
    </p:spTree>
    <p:extLst>
      <p:ext uri="{BB962C8B-B14F-4D97-AF65-F5344CB8AC3E}">
        <p14:creationId xmlns:p14="http://schemas.microsoft.com/office/powerpoint/2010/main" val="4042997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8">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8">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Date Placeholder 3"/>
          <p:cNvSpPr txBox="1">
            <a:spLocks/>
          </p:cNvSpPr>
          <p:nvPr/>
        </p:nvSpPr>
        <p:spPr>
          <a:xfrm>
            <a:off x="502920" y="5245461"/>
            <a:ext cx="2346960" cy="301313"/>
          </a:xfrm>
          <a:prstGeom prst="rect">
            <a:avLst/>
          </a:prstGeom>
        </p:spPr>
        <p:txBody>
          <a:bodyPr lIns="100557" tIns="50278" rIns="100557" bIns="50278"/>
          <a:lstStyle>
            <a:defPPr>
              <a:defRPr lang="en-US"/>
            </a:defPPr>
            <a:lvl1pPr marL="0" algn="l" defTabSz="1005566" rtl="0" eaLnBrk="1" latinLnBrk="0" hangingPunct="1">
              <a:defRPr sz="2000" kern="1200">
                <a:solidFill>
                  <a:schemeClr val="tx1"/>
                </a:solidFill>
                <a:latin typeface="+mn-lt"/>
                <a:ea typeface="+mn-ea"/>
                <a:cs typeface="+mn-cs"/>
              </a:defRPr>
            </a:lvl1pPr>
            <a:lvl2pPr marL="502783" algn="l" defTabSz="1005566" rtl="0" eaLnBrk="1" latinLnBrk="0" hangingPunct="1">
              <a:defRPr sz="2000" kern="1200">
                <a:solidFill>
                  <a:schemeClr val="tx1"/>
                </a:solidFill>
                <a:latin typeface="+mn-lt"/>
                <a:ea typeface="+mn-ea"/>
                <a:cs typeface="+mn-cs"/>
              </a:defRPr>
            </a:lvl2pPr>
            <a:lvl3pPr marL="1005566" algn="l" defTabSz="1005566" rtl="0" eaLnBrk="1" latinLnBrk="0" hangingPunct="1">
              <a:defRPr sz="2000" kern="1200">
                <a:solidFill>
                  <a:schemeClr val="tx1"/>
                </a:solidFill>
                <a:latin typeface="+mn-lt"/>
                <a:ea typeface="+mn-ea"/>
                <a:cs typeface="+mn-cs"/>
              </a:defRPr>
            </a:lvl3pPr>
            <a:lvl4pPr marL="1508349" algn="l" defTabSz="1005566" rtl="0" eaLnBrk="1" latinLnBrk="0" hangingPunct="1">
              <a:defRPr sz="2000" kern="1200">
                <a:solidFill>
                  <a:schemeClr val="tx1"/>
                </a:solidFill>
                <a:latin typeface="+mn-lt"/>
                <a:ea typeface="+mn-ea"/>
                <a:cs typeface="+mn-cs"/>
              </a:defRPr>
            </a:lvl4pPr>
            <a:lvl5pPr marL="2011131" algn="l" defTabSz="1005566" rtl="0" eaLnBrk="1" latinLnBrk="0" hangingPunct="1">
              <a:defRPr sz="2000" kern="1200">
                <a:solidFill>
                  <a:schemeClr val="tx1"/>
                </a:solidFill>
                <a:latin typeface="+mn-lt"/>
                <a:ea typeface="+mn-ea"/>
                <a:cs typeface="+mn-cs"/>
              </a:defRPr>
            </a:lvl5pPr>
            <a:lvl6pPr marL="2513914" algn="l" defTabSz="1005566" rtl="0" eaLnBrk="1" latinLnBrk="0" hangingPunct="1">
              <a:defRPr sz="2000" kern="1200">
                <a:solidFill>
                  <a:schemeClr val="tx1"/>
                </a:solidFill>
                <a:latin typeface="+mn-lt"/>
                <a:ea typeface="+mn-ea"/>
                <a:cs typeface="+mn-cs"/>
              </a:defRPr>
            </a:lvl6pPr>
            <a:lvl7pPr marL="3016697" algn="l" defTabSz="1005566" rtl="0" eaLnBrk="1" latinLnBrk="0" hangingPunct="1">
              <a:defRPr sz="2000" kern="1200">
                <a:solidFill>
                  <a:schemeClr val="tx1"/>
                </a:solidFill>
                <a:latin typeface="+mn-lt"/>
                <a:ea typeface="+mn-ea"/>
                <a:cs typeface="+mn-cs"/>
              </a:defRPr>
            </a:lvl7pPr>
            <a:lvl8pPr marL="3519480" algn="l" defTabSz="1005566" rtl="0" eaLnBrk="1" latinLnBrk="0" hangingPunct="1">
              <a:defRPr sz="2000" kern="1200">
                <a:solidFill>
                  <a:schemeClr val="tx1"/>
                </a:solidFill>
                <a:latin typeface="+mn-lt"/>
                <a:ea typeface="+mn-ea"/>
                <a:cs typeface="+mn-cs"/>
              </a:defRPr>
            </a:lvl8pPr>
            <a:lvl9pPr marL="4022263" algn="l" defTabSz="1005566" rtl="0" eaLnBrk="1" latinLnBrk="0" hangingPunct="1">
              <a:defRPr sz="2000" kern="1200">
                <a:solidFill>
                  <a:schemeClr val="tx1"/>
                </a:solidFill>
                <a:latin typeface="+mn-lt"/>
                <a:ea typeface="+mn-ea"/>
                <a:cs typeface="+mn-cs"/>
              </a:defRPr>
            </a:lvl9pPr>
          </a:lstStyle>
          <a:p>
            <a:fld id="{72CC6C99-819B-4E2C-B66B-9C4B0D9D41D3}" type="datetimeFigureOut">
              <a:rPr lang="en-US" smtClean="0"/>
              <a:pPr/>
              <a:t>12/1/2020</a:t>
            </a:fld>
            <a:endParaRPr lang="en-US"/>
          </a:p>
        </p:txBody>
      </p:sp>
      <p:pic>
        <p:nvPicPr>
          <p:cNvPr id="10" name="Picture 9"/>
          <p:cNvPicPr>
            <a:picLocks noChangeAspect="1"/>
          </p:cNvPicPr>
          <p:nvPr/>
        </p:nvPicPr>
        <p:blipFill rotWithShape="1">
          <a:blip r:embed="rId2" cstate="print">
            <a:extLst>
              <a:ext uri="{28A0092B-C50C-407E-A947-70E740481C1C}">
                <a14:useLocalDpi xmlns:a14="http://schemas.microsoft.com/office/drawing/2010/main" val="0"/>
              </a:ext>
            </a:extLst>
          </a:blip>
          <a:srcRect l="6884" t="1053" r="2460"/>
          <a:stretch/>
        </p:blipFill>
        <p:spPr>
          <a:xfrm>
            <a:off x="0" y="1"/>
            <a:ext cx="10058400" cy="5677761"/>
          </a:xfrm>
          <a:prstGeom prst="rect">
            <a:avLst/>
          </a:prstGeom>
        </p:spPr>
      </p:pic>
      <p:sp>
        <p:nvSpPr>
          <p:cNvPr id="11" name="Rectangle 10"/>
          <p:cNvSpPr/>
          <p:nvPr/>
        </p:nvSpPr>
        <p:spPr>
          <a:xfrm>
            <a:off x="0" y="1"/>
            <a:ext cx="10058400" cy="5677761"/>
          </a:xfrm>
          <a:prstGeom prst="rect">
            <a:avLst/>
          </a:prstGeom>
          <a:solidFill>
            <a:schemeClr val="bg1">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0557" tIns="50278" rIns="100557" bIns="50278" spcCol="0" rtlCol="0" anchor="ctr"/>
          <a:lstStyle/>
          <a:p>
            <a:pPr algn="ctr"/>
            <a:endParaRPr lang="en-US"/>
          </a:p>
        </p:txBody>
      </p:sp>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79080" y="316740"/>
            <a:ext cx="1667578" cy="418830"/>
          </a:xfrm>
          <a:prstGeom prst="rect">
            <a:avLst/>
          </a:prstGeom>
        </p:spPr>
      </p:pic>
      <p:sp>
        <p:nvSpPr>
          <p:cNvPr id="4" name="Rectangle 3"/>
          <p:cNvSpPr/>
          <p:nvPr/>
        </p:nvSpPr>
        <p:spPr>
          <a:xfrm>
            <a:off x="0" y="2447503"/>
            <a:ext cx="3855720" cy="1256489"/>
          </a:xfrm>
          <a:prstGeom prst="rect">
            <a:avLst/>
          </a:prstGeom>
          <a:solidFill>
            <a:srgbClr val="2B3B4B">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0557" tIns="50278" rIns="100557" bIns="50278" spcCol="0" rtlCol="0" anchor="ctr"/>
          <a:lstStyle/>
          <a:p>
            <a:pPr algn="ctr"/>
            <a:endParaRPr lang="en-US" dirty="0"/>
          </a:p>
        </p:txBody>
      </p:sp>
      <p:pic>
        <p:nvPicPr>
          <p:cNvPr id="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14738" y="2615035"/>
            <a:ext cx="481965" cy="1884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itle 8"/>
          <p:cNvSpPr txBox="1">
            <a:spLocks/>
          </p:cNvSpPr>
          <p:nvPr/>
        </p:nvSpPr>
        <p:spPr>
          <a:xfrm>
            <a:off x="1143000" y="2699441"/>
            <a:ext cx="2209800" cy="990600"/>
          </a:xfrm>
          <a:prstGeom prst="rect">
            <a:avLst/>
          </a:prstGeom>
        </p:spPr>
        <p:txBody>
          <a:bodyPr lIns="100557" tIns="50278" rIns="100557" bIns="50278">
            <a:noAutofit/>
          </a:bodyPr>
          <a:lstStyle>
            <a:lvl1pPr algn="ctr" defTabSz="1005566" rtl="0" eaLnBrk="1" latinLnBrk="0" hangingPunct="1">
              <a:spcBef>
                <a:spcPct val="0"/>
              </a:spcBef>
              <a:buNone/>
              <a:defRPr sz="4800" kern="1200">
                <a:solidFill>
                  <a:schemeClr val="tx1"/>
                </a:solidFill>
                <a:latin typeface="+mj-lt"/>
                <a:ea typeface="+mj-ea"/>
                <a:cs typeface="+mj-cs"/>
              </a:defRPr>
            </a:lvl1pPr>
          </a:lstStyle>
          <a:p>
            <a:pPr algn="r">
              <a:lnSpc>
                <a:spcPct val="150000"/>
              </a:lnSpc>
            </a:pPr>
            <a:r>
              <a:rPr lang="en-US" sz="2800" dirty="0">
                <a:solidFill>
                  <a:schemeClr val="bg1"/>
                </a:solidFill>
                <a:latin typeface="Tahoma" panose="020B0604030504040204" pitchFamily="34" charset="0"/>
                <a:ea typeface="Tahoma" panose="020B0604030504040204" pitchFamily="34" charset="0"/>
                <a:cs typeface="Tahoma" panose="020B0604030504040204" pitchFamily="34" charset="0"/>
              </a:rPr>
              <a:t>Thank You!</a:t>
            </a:r>
          </a:p>
        </p:txBody>
      </p:sp>
      <p:sp>
        <p:nvSpPr>
          <p:cNvPr id="15" name="Rectangle 14"/>
          <p:cNvSpPr/>
          <p:nvPr/>
        </p:nvSpPr>
        <p:spPr>
          <a:xfrm>
            <a:off x="8724424" y="5066608"/>
            <a:ext cx="190976" cy="1767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9217343" y="5066607"/>
            <a:ext cx="190976" cy="2015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17280" y="5044743"/>
            <a:ext cx="705485" cy="2233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 name="Footer Placeholder 3"/>
          <p:cNvSpPr txBox="1">
            <a:spLocks noGrp="1"/>
          </p:cNvSpPr>
          <p:nvPr/>
        </p:nvSpPr>
        <p:spPr bwMode="auto">
          <a:xfrm>
            <a:off x="533400" y="5316341"/>
            <a:ext cx="5029200" cy="201038"/>
          </a:xfrm>
          <a:prstGeom prst="rect">
            <a:avLst/>
          </a:prstGeom>
          <a:noFill/>
          <a:ln w="9525">
            <a:noFill/>
            <a:miter lim="800000"/>
            <a:headEnd/>
            <a:tailEnd/>
          </a:ln>
        </p:spPr>
        <p:txBody>
          <a:bodyPr lIns="100557" tIns="50278" rIns="100557" bIns="50278"/>
          <a:lstStyle/>
          <a:p>
            <a:pPr fontAlgn="auto">
              <a:spcBef>
                <a:spcPts val="0"/>
              </a:spcBef>
              <a:spcAft>
                <a:spcPts val="0"/>
              </a:spcAft>
              <a:defRPr/>
            </a:pPr>
            <a:r>
              <a:rPr lang="en-US" sz="700" dirty="0">
                <a:solidFill>
                  <a:schemeClr val="tx1">
                    <a:lumMod val="75000"/>
                    <a:lumOff val="25000"/>
                  </a:schemeClr>
                </a:solidFill>
                <a:latin typeface="Segoe UI Light" panose="020B0502040204020203" pitchFamily="34" charset="0"/>
                <a:ea typeface="Segoe UI" panose="020B0502040204020203" pitchFamily="34" charset="0"/>
                <a:cs typeface="Segoe UI" panose="020B0502040204020203" pitchFamily="34" charset="0"/>
              </a:rPr>
              <a:t> Copyright © 2018 Cybage Software Pvt. Ltd. All Rights Reserved. Cybage Confidential.</a:t>
            </a:r>
          </a:p>
        </p:txBody>
      </p:sp>
      <p:sp>
        <p:nvSpPr>
          <p:cNvPr id="17" name="TextBox 16"/>
          <p:cNvSpPr txBox="1"/>
          <p:nvPr/>
        </p:nvSpPr>
        <p:spPr>
          <a:xfrm>
            <a:off x="8465821" y="5289984"/>
            <a:ext cx="1190782" cy="240037"/>
          </a:xfrm>
          <a:prstGeom prst="rect">
            <a:avLst/>
          </a:prstGeom>
          <a:noFill/>
        </p:spPr>
        <p:txBody>
          <a:bodyPr wrap="square" lIns="100557" tIns="50278" rIns="100557" bIns="50278" rtlCol="0">
            <a:spAutoFit/>
          </a:bodyPr>
          <a:lstStyle/>
          <a:p>
            <a:r>
              <a:rPr lang="en-US" sz="900" dirty="0">
                <a:solidFill>
                  <a:schemeClr val="tx1">
                    <a:lumMod val="75000"/>
                    <a:lumOff val="25000"/>
                  </a:schemeClr>
                </a:solidFill>
                <a:latin typeface="Segoe UI" panose="020B0502040204020203" pitchFamily="34" charset="0"/>
                <a:ea typeface="Segoe UI" panose="020B0502040204020203" pitchFamily="34" charset="0"/>
                <a:cs typeface="Segoe UI" panose="020B0502040204020203" pitchFamily="34" charset="0"/>
              </a:rPr>
              <a:t>www.cybage.com</a:t>
            </a:r>
            <a:endParaRPr lang="en-GB" sz="900" dirty="0">
              <a:solidFill>
                <a:schemeClr val="tx1">
                  <a:lumMod val="75000"/>
                  <a:lumOff val="25000"/>
                </a:schemeClr>
              </a:solidFill>
              <a:latin typeface="Segoe UI" panose="020B0502040204020203" pitchFamily="34" charset="0"/>
              <a:ea typeface="Segoe UI" panose="020B0502040204020203" pitchFamily="34" charset="0"/>
              <a:cs typeface="Segoe UI" panose="020B0502040204020203" pitchFamily="34" charset="0"/>
            </a:endParaRPr>
          </a:p>
        </p:txBody>
      </p:sp>
      <p:sp>
        <p:nvSpPr>
          <p:cNvPr id="18" name="TextBox 17">
            <a:extLst>
              <a:ext uri="{FF2B5EF4-FFF2-40B4-BE49-F238E27FC236}">
                <a16:creationId xmlns:a16="http://schemas.microsoft.com/office/drawing/2014/main" id="{2E548CE4-BABB-4B6D-B115-E680D005BEA5}"/>
              </a:ext>
            </a:extLst>
          </p:cNvPr>
          <p:cNvSpPr txBox="1"/>
          <p:nvPr/>
        </p:nvSpPr>
        <p:spPr>
          <a:xfrm>
            <a:off x="9428003" y="5301444"/>
            <a:ext cx="457200" cy="230832"/>
          </a:xfrm>
          <a:prstGeom prst="rect">
            <a:avLst/>
          </a:prstGeom>
          <a:noFill/>
        </p:spPr>
        <p:txBody>
          <a:bodyPr wrap="square" rtlCol="0">
            <a:spAutoFit/>
          </a:bodyPr>
          <a:lstStyle/>
          <a:p>
            <a:pPr algn="ctr"/>
            <a:fld id="{1CEAE2BE-16F1-4ACF-B635-B72D550D3046}" type="slidenum">
              <a:rPr lang="en-US" sz="900" smtClean="0">
                <a:solidFill>
                  <a:schemeClr val="bg1">
                    <a:lumMod val="50000"/>
                  </a:schemeClr>
                </a:solidFill>
                <a:latin typeface="Tahoma" panose="020B0604030504040204" pitchFamily="34" charset="0"/>
                <a:ea typeface="Tahoma" panose="020B0604030504040204" pitchFamily="34" charset="0"/>
                <a:cs typeface="Tahoma" panose="020B0604030504040204" pitchFamily="34" charset="0"/>
              </a:rPr>
              <a:pPr algn="ctr"/>
              <a:t>36</a:t>
            </a:fld>
            <a:endParaRPr lang="en-US" sz="900" dirty="0">
              <a:solidFill>
                <a:schemeClr val="bg1">
                  <a:lumMod val="50000"/>
                </a:schemeClr>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42516364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735013"/>
            <a:ext cx="675278" cy="265906"/>
          </a:xfrm>
          <a:prstGeom prst="rect">
            <a:avLst/>
          </a:prstGeom>
          <a:solidFill>
            <a:srgbClr val="00B8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05566"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white"/>
              </a:solidFill>
              <a:effectLst/>
              <a:uLnTx/>
              <a:uFillTx/>
              <a:latin typeface="Calibri"/>
              <a:ea typeface="+mn-ea"/>
              <a:cs typeface="+mn-cs"/>
            </a:endParaRPr>
          </a:p>
        </p:txBody>
      </p:sp>
      <p:sp>
        <p:nvSpPr>
          <p:cNvPr id="6" name="Content Placeholder 2"/>
          <p:cNvSpPr txBox="1">
            <a:spLocks/>
          </p:cNvSpPr>
          <p:nvPr/>
        </p:nvSpPr>
        <p:spPr>
          <a:xfrm>
            <a:off x="675279" y="648031"/>
            <a:ext cx="2601322" cy="439869"/>
          </a:xfrm>
          <a:prstGeom prst="rect">
            <a:avLst/>
          </a:prstGeom>
        </p:spPr>
        <p:txBody>
          <a:bodyPr lIns="100557" tIns="50278" rIns="100557" bIns="50278" anchor="ctr"/>
          <a:lstStyle>
            <a:lvl1pPr marL="377087" indent="-377087" algn="l" defTabSz="1005566" rtl="0" eaLnBrk="1" latinLnBrk="0" hangingPunct="1">
              <a:spcBef>
                <a:spcPct val="20000"/>
              </a:spcBef>
              <a:buFont typeface="Arial" panose="020B0604020202020204" pitchFamily="34" charset="0"/>
              <a:buChar char="•"/>
              <a:defRPr sz="3500" kern="1200">
                <a:solidFill>
                  <a:schemeClr val="tx1"/>
                </a:solidFill>
                <a:latin typeface="+mn-lt"/>
                <a:ea typeface="+mn-ea"/>
                <a:cs typeface="+mn-cs"/>
              </a:defRPr>
            </a:lvl1pPr>
            <a:lvl2pPr marL="817022" indent="-314239" algn="l" defTabSz="1005566" rtl="0" eaLnBrk="1" latinLnBrk="0" hangingPunct="1">
              <a:spcBef>
                <a:spcPct val="20000"/>
              </a:spcBef>
              <a:buFont typeface="Arial" panose="020B0604020202020204" pitchFamily="34" charset="0"/>
              <a:buChar char="–"/>
              <a:defRPr sz="3100" kern="1200">
                <a:solidFill>
                  <a:schemeClr val="tx1"/>
                </a:solidFill>
                <a:latin typeface="+mn-lt"/>
                <a:ea typeface="+mn-ea"/>
                <a:cs typeface="+mn-cs"/>
              </a:defRPr>
            </a:lvl2pPr>
            <a:lvl3pPr marL="1256957" indent="-251391" algn="l" defTabSz="1005566" rtl="0" eaLnBrk="1" latinLnBrk="0" hangingPunct="1">
              <a:spcBef>
                <a:spcPct val="20000"/>
              </a:spcBef>
              <a:buFont typeface="Arial" panose="020B0604020202020204" pitchFamily="34" charset="0"/>
              <a:buChar char="•"/>
              <a:defRPr sz="2600" kern="1200">
                <a:solidFill>
                  <a:schemeClr val="tx1"/>
                </a:solidFill>
                <a:latin typeface="+mn-lt"/>
                <a:ea typeface="+mn-ea"/>
                <a:cs typeface="+mn-cs"/>
              </a:defRPr>
            </a:lvl3pPr>
            <a:lvl4pPr marL="1759740"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4pPr>
            <a:lvl5pPr marL="2262523"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5pPr>
            <a:lvl6pPr marL="2765306"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6pPr>
            <a:lvl7pPr marL="3268088"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7pPr>
            <a:lvl8pPr marL="3770871"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8pPr>
            <a:lvl9pPr marL="4273654"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9pPr>
          </a:lstStyle>
          <a:p>
            <a:pPr marL="0" marR="0" lvl="0" indent="0" algn="l" defTabSz="1005566"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en-US" sz="1800" b="1" i="0" u="none" strike="noStrike" kern="1200" cap="none" spc="0" normalizeH="0" baseline="0" noProof="0" dirty="0">
                <a:ln>
                  <a:noFill/>
                </a:ln>
                <a:solidFill>
                  <a:srgbClr val="3C4855"/>
                </a:solidFill>
                <a:effectLst/>
                <a:uLnTx/>
                <a:uFillTx/>
                <a:latin typeface="Tahoma" panose="020B0604030504040204" pitchFamily="34" charset="0"/>
                <a:ea typeface="Tahoma" panose="020B0604030504040204" pitchFamily="34" charset="0"/>
                <a:cs typeface="Tahoma" panose="020B0604030504040204" pitchFamily="34" charset="0"/>
              </a:rPr>
              <a:t>Q@Core Framework</a:t>
            </a:r>
          </a:p>
        </p:txBody>
      </p:sp>
      <p:grpSp>
        <p:nvGrpSpPr>
          <p:cNvPr id="17" name="Group 16">
            <a:extLst>
              <a:ext uri="{FF2B5EF4-FFF2-40B4-BE49-F238E27FC236}">
                <a16:creationId xmlns:a16="http://schemas.microsoft.com/office/drawing/2014/main" id="{8524A609-2DCA-4487-B226-BDBDD895D23A}"/>
              </a:ext>
            </a:extLst>
          </p:cNvPr>
          <p:cNvGrpSpPr/>
          <p:nvPr/>
        </p:nvGrpSpPr>
        <p:grpSpPr>
          <a:xfrm>
            <a:off x="790390" y="1818137"/>
            <a:ext cx="8477621" cy="2611782"/>
            <a:chOff x="790390" y="1818137"/>
            <a:chExt cx="8477621" cy="2611782"/>
          </a:xfrm>
        </p:grpSpPr>
        <p:grpSp>
          <p:nvGrpSpPr>
            <p:cNvPr id="14" name="Group 13">
              <a:extLst>
                <a:ext uri="{FF2B5EF4-FFF2-40B4-BE49-F238E27FC236}">
                  <a16:creationId xmlns:a16="http://schemas.microsoft.com/office/drawing/2014/main" id="{1E16BB34-E305-4523-86E3-D9614B6A904B}"/>
                </a:ext>
              </a:extLst>
            </p:cNvPr>
            <p:cNvGrpSpPr/>
            <p:nvPr/>
          </p:nvGrpSpPr>
          <p:grpSpPr>
            <a:xfrm>
              <a:off x="790390" y="1818137"/>
              <a:ext cx="2655939" cy="2611782"/>
              <a:chOff x="790390" y="1818137"/>
              <a:chExt cx="2655939" cy="2611782"/>
            </a:xfrm>
          </p:grpSpPr>
          <p:sp>
            <p:nvSpPr>
              <p:cNvPr id="2" name="Rectangle 1">
                <a:extLst>
                  <a:ext uri="{FF2B5EF4-FFF2-40B4-BE49-F238E27FC236}">
                    <a16:creationId xmlns:a16="http://schemas.microsoft.com/office/drawing/2014/main" id="{ADBAB8B1-A1D4-4E6D-91E9-27BE627121B2}"/>
                  </a:ext>
                </a:extLst>
              </p:cNvPr>
              <p:cNvSpPr/>
              <p:nvPr/>
            </p:nvSpPr>
            <p:spPr>
              <a:xfrm>
                <a:off x="790390" y="2210199"/>
                <a:ext cx="2655939" cy="221972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82880" lvl="0"/>
                <a:endParaRPr lang="en-US" sz="1200"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7" name="TextBox 6">
                <a:extLst>
                  <a:ext uri="{FF2B5EF4-FFF2-40B4-BE49-F238E27FC236}">
                    <a16:creationId xmlns:a16="http://schemas.microsoft.com/office/drawing/2014/main" id="{84E885B4-04FB-4EFC-8E82-177C270F3094}"/>
                  </a:ext>
                </a:extLst>
              </p:cNvPr>
              <p:cNvSpPr txBox="1"/>
              <p:nvPr/>
            </p:nvSpPr>
            <p:spPr>
              <a:xfrm>
                <a:off x="790390" y="2654652"/>
                <a:ext cx="2655939" cy="1335045"/>
              </a:xfrm>
              <a:prstGeom prst="rect">
                <a:avLst/>
              </a:prstGeom>
              <a:noFill/>
            </p:spPr>
            <p:txBody>
              <a:bodyPr wrap="square" rtlCol="0">
                <a:spAutoFit/>
              </a:bodyPr>
              <a:lstStyle/>
              <a:p>
                <a:pPr lvl="0" algn="ctr"/>
                <a:r>
                  <a:rPr lang="en-US" sz="1200" b="1" dirty="0">
                    <a:solidFill>
                      <a:srgbClr val="00B8F1"/>
                    </a:solidFill>
                    <a:latin typeface="Tahoma" panose="020B0604030504040204" pitchFamily="34" charset="0"/>
                    <a:ea typeface="Tahoma" panose="020B0604030504040204" pitchFamily="34" charset="0"/>
                    <a:cs typeface="Tahoma" panose="020B0604030504040204" pitchFamily="34" charset="0"/>
                  </a:rPr>
                  <a:t>Apex Manual</a:t>
                </a:r>
              </a:p>
              <a:p>
                <a:pPr marL="365760" lvl="1" indent="-182880">
                  <a:lnSpc>
                    <a:spcPct val="150000"/>
                  </a:lnSpc>
                  <a:spcBef>
                    <a:spcPts val="600"/>
                  </a:spcBef>
                  <a:buFont typeface="Arial" panose="020B0604020202020204" pitchFamily="34" charset="0"/>
                  <a:buChar char="•"/>
                </a:pPr>
                <a:r>
                  <a:rPr lang="en-US" sz="1100" dirty="0">
                    <a:latin typeface="Tahoma" panose="020B0604030504040204" pitchFamily="34" charset="0"/>
                    <a:ea typeface="Tahoma" panose="020B0604030504040204" pitchFamily="34" charset="0"/>
                    <a:cs typeface="Tahoma" panose="020B0604030504040204" pitchFamily="34" charset="0"/>
                  </a:rPr>
                  <a:t>Organization information</a:t>
                </a:r>
              </a:p>
              <a:p>
                <a:pPr marL="365760" lvl="1" indent="-182880">
                  <a:lnSpc>
                    <a:spcPct val="150000"/>
                  </a:lnSpc>
                  <a:buFont typeface="Arial" panose="020B0604020202020204" pitchFamily="34" charset="0"/>
                  <a:buChar char="•"/>
                </a:pPr>
                <a:r>
                  <a:rPr lang="en-US" sz="1100" dirty="0">
                    <a:latin typeface="Tahoma" panose="020B0604030504040204" pitchFamily="34" charset="0"/>
                    <a:ea typeface="Tahoma" panose="020B0604030504040204" pitchFamily="34" charset="0"/>
                    <a:cs typeface="Tahoma" panose="020B0604030504040204" pitchFamily="34" charset="0"/>
                  </a:rPr>
                  <a:t>Policies and Processes</a:t>
                </a:r>
              </a:p>
              <a:p>
                <a:pPr marL="365760" lvl="1" indent="-182880">
                  <a:lnSpc>
                    <a:spcPct val="150000"/>
                  </a:lnSpc>
                  <a:buFont typeface="Arial" panose="020B0604020202020204" pitchFamily="34" charset="0"/>
                  <a:buChar char="•"/>
                </a:pPr>
                <a:r>
                  <a:rPr lang="en-US" sz="1100" dirty="0">
                    <a:latin typeface="Tahoma" panose="020B0604030504040204" pitchFamily="34" charset="0"/>
                    <a:ea typeface="Tahoma" panose="020B0604030504040204" pitchFamily="34" charset="0"/>
                    <a:cs typeface="Tahoma" panose="020B0604030504040204" pitchFamily="34" charset="0"/>
                  </a:rPr>
                  <a:t>Lifecycles and Execution Models</a:t>
                </a:r>
              </a:p>
              <a:p>
                <a:pPr marL="365760" lvl="1" indent="-182880">
                  <a:lnSpc>
                    <a:spcPct val="150000"/>
                  </a:lnSpc>
                  <a:buFont typeface="Arial" panose="020B0604020202020204" pitchFamily="34" charset="0"/>
                  <a:buChar char="•"/>
                </a:pPr>
                <a:r>
                  <a:rPr lang="en-US" sz="1100" dirty="0">
                    <a:latin typeface="Tahoma" panose="020B0604030504040204" pitchFamily="34" charset="0"/>
                    <a:ea typeface="Tahoma" panose="020B0604030504040204" pitchFamily="34" charset="0"/>
                    <a:cs typeface="Tahoma" panose="020B0604030504040204" pitchFamily="34" charset="0"/>
                  </a:rPr>
                  <a:t>Roles and responsibilities</a:t>
                </a:r>
              </a:p>
            </p:txBody>
          </p:sp>
          <p:grpSp>
            <p:nvGrpSpPr>
              <p:cNvPr id="4" name="Group 3">
                <a:extLst>
                  <a:ext uri="{FF2B5EF4-FFF2-40B4-BE49-F238E27FC236}">
                    <a16:creationId xmlns:a16="http://schemas.microsoft.com/office/drawing/2014/main" id="{6B2AA79E-1CC9-4A6A-916B-7C9FD61421E3}"/>
                  </a:ext>
                </a:extLst>
              </p:cNvPr>
              <p:cNvGrpSpPr/>
              <p:nvPr/>
            </p:nvGrpSpPr>
            <p:grpSpPr>
              <a:xfrm>
                <a:off x="1726298" y="1818137"/>
                <a:ext cx="784123" cy="784123"/>
                <a:chOff x="1846129" y="1818137"/>
                <a:chExt cx="784123" cy="784123"/>
              </a:xfrm>
            </p:grpSpPr>
            <p:sp>
              <p:nvSpPr>
                <p:cNvPr id="3" name="Oval 2">
                  <a:extLst>
                    <a:ext uri="{FF2B5EF4-FFF2-40B4-BE49-F238E27FC236}">
                      <a16:creationId xmlns:a16="http://schemas.microsoft.com/office/drawing/2014/main" id="{4C1231B3-2835-45DA-8006-B3D56E2C6C9D}"/>
                    </a:ext>
                  </a:extLst>
                </p:cNvPr>
                <p:cNvSpPr/>
                <p:nvPr/>
              </p:nvSpPr>
              <p:spPr>
                <a:xfrm>
                  <a:off x="1846129" y="1818137"/>
                  <a:ext cx="784123" cy="784123"/>
                </a:xfrm>
                <a:prstGeom prst="ellipse">
                  <a:avLst/>
                </a:prstGeom>
                <a:solidFill>
                  <a:srgbClr val="2B3B4B"/>
                </a:solidFill>
                <a:ln w="444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aphic 7">
                  <a:extLst>
                    <a:ext uri="{FF2B5EF4-FFF2-40B4-BE49-F238E27FC236}">
                      <a16:creationId xmlns:a16="http://schemas.microsoft.com/office/drawing/2014/main" id="{A2BA321C-6AD0-43F8-BDF5-5851A2531DE4}"/>
                    </a:ext>
                  </a:extLst>
                </p:cNvPr>
                <p:cNvGrpSpPr/>
                <p:nvPr/>
              </p:nvGrpSpPr>
              <p:grpSpPr>
                <a:xfrm>
                  <a:off x="2015121" y="2021983"/>
                  <a:ext cx="446138" cy="376140"/>
                  <a:chOff x="2015121" y="1793383"/>
                  <a:chExt cx="446138" cy="376140"/>
                </a:xfrm>
                <a:solidFill>
                  <a:schemeClr val="bg1"/>
                </a:solidFill>
              </p:grpSpPr>
              <p:sp>
                <p:nvSpPr>
                  <p:cNvPr id="10" name="Freeform: Shape 9">
                    <a:extLst>
                      <a:ext uri="{FF2B5EF4-FFF2-40B4-BE49-F238E27FC236}">
                        <a16:creationId xmlns:a16="http://schemas.microsoft.com/office/drawing/2014/main" id="{821D8B7B-610F-4615-904B-71655F738E6B}"/>
                      </a:ext>
                    </a:extLst>
                  </p:cNvPr>
                  <p:cNvSpPr/>
                  <p:nvPr/>
                </p:nvSpPr>
                <p:spPr>
                  <a:xfrm>
                    <a:off x="2015121" y="1793383"/>
                    <a:ext cx="446138" cy="376140"/>
                  </a:xfrm>
                  <a:custGeom>
                    <a:avLst/>
                    <a:gdLst>
                      <a:gd name="connsiteX0" fmla="*/ 433068 w 446138"/>
                      <a:gd name="connsiteY0" fmla="*/ 83999 h 376140"/>
                      <a:gd name="connsiteX1" fmla="*/ 390136 w 446138"/>
                      <a:gd name="connsiteY1" fmla="*/ 83999 h 376140"/>
                      <a:gd name="connsiteX2" fmla="*/ 390136 w 446138"/>
                      <a:gd name="connsiteY2" fmla="*/ 13070 h 376140"/>
                      <a:gd name="connsiteX3" fmla="*/ 383940 w 446138"/>
                      <a:gd name="connsiteY3" fmla="*/ 1951 h 376140"/>
                      <a:gd name="connsiteX4" fmla="*/ 371227 w 446138"/>
                      <a:gd name="connsiteY4" fmla="*/ 1376 h 376140"/>
                      <a:gd name="connsiteX5" fmla="*/ 223069 w 446138"/>
                      <a:gd name="connsiteY5" fmla="*/ 75459 h 376140"/>
                      <a:gd name="connsiteX6" fmla="*/ 74911 w 446138"/>
                      <a:gd name="connsiteY6" fmla="*/ 1376 h 376140"/>
                      <a:gd name="connsiteX7" fmla="*/ 62198 w 446138"/>
                      <a:gd name="connsiteY7" fmla="*/ 1951 h 376140"/>
                      <a:gd name="connsiteX8" fmla="*/ 56003 w 446138"/>
                      <a:gd name="connsiteY8" fmla="*/ 13070 h 376140"/>
                      <a:gd name="connsiteX9" fmla="*/ 56003 w 446138"/>
                      <a:gd name="connsiteY9" fmla="*/ 83999 h 376140"/>
                      <a:gd name="connsiteX10" fmla="*/ 13070 w 446138"/>
                      <a:gd name="connsiteY10" fmla="*/ 83999 h 376140"/>
                      <a:gd name="connsiteX11" fmla="*/ 0 w 446138"/>
                      <a:gd name="connsiteY11" fmla="*/ 97069 h 376140"/>
                      <a:gd name="connsiteX12" fmla="*/ 0 w 446138"/>
                      <a:gd name="connsiteY12" fmla="*/ 363070 h 376140"/>
                      <a:gd name="connsiteX13" fmla="*/ 13070 w 446138"/>
                      <a:gd name="connsiteY13" fmla="*/ 376141 h 376140"/>
                      <a:gd name="connsiteX14" fmla="*/ 433068 w 446138"/>
                      <a:gd name="connsiteY14" fmla="*/ 376141 h 376140"/>
                      <a:gd name="connsiteX15" fmla="*/ 446138 w 446138"/>
                      <a:gd name="connsiteY15" fmla="*/ 363070 h 376140"/>
                      <a:gd name="connsiteX16" fmla="*/ 446138 w 446138"/>
                      <a:gd name="connsiteY16" fmla="*/ 97069 h 376140"/>
                      <a:gd name="connsiteX17" fmla="*/ 433068 w 446138"/>
                      <a:gd name="connsiteY17" fmla="*/ 83999 h 376140"/>
                      <a:gd name="connsiteX18" fmla="*/ 433068 w 446138"/>
                      <a:gd name="connsiteY18" fmla="*/ 83999 h 376140"/>
                      <a:gd name="connsiteX19" fmla="*/ 26141 w 446138"/>
                      <a:gd name="connsiteY19" fmla="*/ 350000 h 376140"/>
                      <a:gd name="connsiteX20" fmla="*/ 26141 w 446138"/>
                      <a:gd name="connsiteY20" fmla="*/ 110140 h 376140"/>
                      <a:gd name="connsiteX21" fmla="*/ 56003 w 446138"/>
                      <a:gd name="connsiteY21" fmla="*/ 110140 h 376140"/>
                      <a:gd name="connsiteX22" fmla="*/ 56003 w 446138"/>
                      <a:gd name="connsiteY22" fmla="*/ 286068 h 376140"/>
                      <a:gd name="connsiteX23" fmla="*/ 63226 w 446138"/>
                      <a:gd name="connsiteY23" fmla="*/ 297762 h 376140"/>
                      <a:gd name="connsiteX24" fmla="*/ 167703 w 446138"/>
                      <a:gd name="connsiteY24" fmla="*/ 350000 h 376140"/>
                      <a:gd name="connsiteX25" fmla="*/ 26141 w 446138"/>
                      <a:gd name="connsiteY25" fmla="*/ 350000 h 376140"/>
                      <a:gd name="connsiteX26" fmla="*/ 209999 w 446138"/>
                      <a:gd name="connsiteY26" fmla="*/ 341922 h 376140"/>
                      <a:gd name="connsiteX27" fmla="*/ 82143 w 446138"/>
                      <a:gd name="connsiteY27" fmla="*/ 277990 h 376140"/>
                      <a:gd name="connsiteX28" fmla="*/ 82143 w 446138"/>
                      <a:gd name="connsiteY28" fmla="*/ 34218 h 376140"/>
                      <a:gd name="connsiteX29" fmla="*/ 209999 w 446138"/>
                      <a:gd name="connsiteY29" fmla="*/ 98150 h 376140"/>
                      <a:gd name="connsiteX30" fmla="*/ 209999 w 446138"/>
                      <a:gd name="connsiteY30" fmla="*/ 341922 h 376140"/>
                      <a:gd name="connsiteX31" fmla="*/ 236139 w 446138"/>
                      <a:gd name="connsiteY31" fmla="*/ 98150 h 376140"/>
                      <a:gd name="connsiteX32" fmla="*/ 363995 w 446138"/>
                      <a:gd name="connsiteY32" fmla="*/ 34218 h 376140"/>
                      <a:gd name="connsiteX33" fmla="*/ 363995 w 446138"/>
                      <a:gd name="connsiteY33" fmla="*/ 277990 h 376140"/>
                      <a:gd name="connsiteX34" fmla="*/ 236139 w 446138"/>
                      <a:gd name="connsiteY34" fmla="*/ 341922 h 376140"/>
                      <a:gd name="connsiteX35" fmla="*/ 236139 w 446138"/>
                      <a:gd name="connsiteY35" fmla="*/ 98150 h 376140"/>
                      <a:gd name="connsiteX36" fmla="*/ 419997 w 446138"/>
                      <a:gd name="connsiteY36" fmla="*/ 350000 h 376140"/>
                      <a:gd name="connsiteX37" fmla="*/ 278435 w 446138"/>
                      <a:gd name="connsiteY37" fmla="*/ 350000 h 376140"/>
                      <a:gd name="connsiteX38" fmla="*/ 382912 w 446138"/>
                      <a:gd name="connsiteY38" fmla="*/ 297762 h 376140"/>
                      <a:gd name="connsiteX39" fmla="*/ 390136 w 446138"/>
                      <a:gd name="connsiteY39" fmla="*/ 286068 h 376140"/>
                      <a:gd name="connsiteX40" fmla="*/ 390136 w 446138"/>
                      <a:gd name="connsiteY40" fmla="*/ 110140 h 376140"/>
                      <a:gd name="connsiteX41" fmla="*/ 419997 w 446138"/>
                      <a:gd name="connsiteY41" fmla="*/ 110140 h 376140"/>
                      <a:gd name="connsiteX42" fmla="*/ 419997 w 446138"/>
                      <a:gd name="connsiteY42" fmla="*/ 350000 h 376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446138" h="376140">
                        <a:moveTo>
                          <a:pt x="433068" y="83999"/>
                        </a:moveTo>
                        <a:lnTo>
                          <a:pt x="390136" y="83999"/>
                        </a:lnTo>
                        <a:lnTo>
                          <a:pt x="390136" y="13070"/>
                        </a:lnTo>
                        <a:cubicBezTo>
                          <a:pt x="390136" y="8539"/>
                          <a:pt x="387792" y="4330"/>
                          <a:pt x="383940" y="1951"/>
                        </a:cubicBezTo>
                        <a:cubicBezTo>
                          <a:pt x="380089" y="-428"/>
                          <a:pt x="375270" y="-646"/>
                          <a:pt x="371227" y="1376"/>
                        </a:cubicBezTo>
                        <a:lnTo>
                          <a:pt x="223069" y="75459"/>
                        </a:lnTo>
                        <a:lnTo>
                          <a:pt x="74911" y="1376"/>
                        </a:lnTo>
                        <a:cubicBezTo>
                          <a:pt x="70859" y="-646"/>
                          <a:pt x="66049" y="-428"/>
                          <a:pt x="62198" y="1951"/>
                        </a:cubicBezTo>
                        <a:cubicBezTo>
                          <a:pt x="58346" y="4330"/>
                          <a:pt x="56003" y="8539"/>
                          <a:pt x="56003" y="13070"/>
                        </a:cubicBezTo>
                        <a:lnTo>
                          <a:pt x="56003" y="83999"/>
                        </a:lnTo>
                        <a:lnTo>
                          <a:pt x="13070" y="83999"/>
                        </a:lnTo>
                        <a:cubicBezTo>
                          <a:pt x="5856" y="83999"/>
                          <a:pt x="0" y="89854"/>
                          <a:pt x="0" y="97069"/>
                        </a:cubicBezTo>
                        <a:lnTo>
                          <a:pt x="0" y="363070"/>
                        </a:lnTo>
                        <a:cubicBezTo>
                          <a:pt x="0" y="370285"/>
                          <a:pt x="5856" y="376141"/>
                          <a:pt x="13070" y="376141"/>
                        </a:cubicBezTo>
                        <a:lnTo>
                          <a:pt x="433068" y="376141"/>
                        </a:lnTo>
                        <a:cubicBezTo>
                          <a:pt x="440282" y="376141"/>
                          <a:pt x="446138" y="370285"/>
                          <a:pt x="446138" y="363070"/>
                        </a:cubicBezTo>
                        <a:lnTo>
                          <a:pt x="446138" y="97069"/>
                        </a:lnTo>
                        <a:cubicBezTo>
                          <a:pt x="446138" y="89854"/>
                          <a:pt x="440282" y="83999"/>
                          <a:pt x="433068" y="83999"/>
                        </a:cubicBezTo>
                        <a:lnTo>
                          <a:pt x="433068" y="83999"/>
                        </a:lnTo>
                        <a:close/>
                        <a:moveTo>
                          <a:pt x="26141" y="350000"/>
                        </a:moveTo>
                        <a:lnTo>
                          <a:pt x="26141" y="110140"/>
                        </a:lnTo>
                        <a:lnTo>
                          <a:pt x="56003" y="110140"/>
                        </a:lnTo>
                        <a:lnTo>
                          <a:pt x="56003" y="286068"/>
                        </a:lnTo>
                        <a:cubicBezTo>
                          <a:pt x="56003" y="291017"/>
                          <a:pt x="58800" y="295548"/>
                          <a:pt x="63226" y="297762"/>
                        </a:cubicBezTo>
                        <a:lnTo>
                          <a:pt x="167703" y="350000"/>
                        </a:lnTo>
                        <a:lnTo>
                          <a:pt x="26141" y="350000"/>
                        </a:lnTo>
                        <a:close/>
                        <a:moveTo>
                          <a:pt x="209999" y="341922"/>
                        </a:moveTo>
                        <a:lnTo>
                          <a:pt x="82143" y="277990"/>
                        </a:lnTo>
                        <a:lnTo>
                          <a:pt x="82143" y="34218"/>
                        </a:lnTo>
                        <a:lnTo>
                          <a:pt x="209999" y="98150"/>
                        </a:lnTo>
                        <a:lnTo>
                          <a:pt x="209999" y="341922"/>
                        </a:lnTo>
                        <a:close/>
                        <a:moveTo>
                          <a:pt x="236139" y="98150"/>
                        </a:moveTo>
                        <a:lnTo>
                          <a:pt x="363995" y="34218"/>
                        </a:lnTo>
                        <a:lnTo>
                          <a:pt x="363995" y="277990"/>
                        </a:lnTo>
                        <a:lnTo>
                          <a:pt x="236139" y="341922"/>
                        </a:lnTo>
                        <a:lnTo>
                          <a:pt x="236139" y="98150"/>
                        </a:lnTo>
                        <a:close/>
                        <a:moveTo>
                          <a:pt x="419997" y="350000"/>
                        </a:moveTo>
                        <a:lnTo>
                          <a:pt x="278435" y="350000"/>
                        </a:lnTo>
                        <a:lnTo>
                          <a:pt x="382912" y="297762"/>
                        </a:lnTo>
                        <a:cubicBezTo>
                          <a:pt x="387338" y="295548"/>
                          <a:pt x="390136" y="291026"/>
                          <a:pt x="390136" y="286068"/>
                        </a:cubicBezTo>
                        <a:lnTo>
                          <a:pt x="390136" y="110140"/>
                        </a:lnTo>
                        <a:lnTo>
                          <a:pt x="419997" y="110140"/>
                        </a:lnTo>
                        <a:lnTo>
                          <a:pt x="419997" y="350000"/>
                        </a:lnTo>
                        <a:close/>
                      </a:path>
                    </a:pathLst>
                  </a:custGeom>
                  <a:grpFill/>
                  <a:ln w="856"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C77B0F57-BD65-4298-B687-85343618B911}"/>
                      </a:ext>
                    </a:extLst>
                  </p:cNvPr>
                  <p:cNvSpPr/>
                  <p:nvPr/>
                </p:nvSpPr>
                <p:spPr>
                  <a:xfrm>
                    <a:off x="2127115" y="1889626"/>
                    <a:ext cx="68146" cy="47156"/>
                  </a:xfrm>
                  <a:custGeom>
                    <a:avLst/>
                    <a:gdLst>
                      <a:gd name="connsiteX0" fmla="*/ 7226 w 68146"/>
                      <a:gd name="connsiteY0" fmla="*/ 24772 h 47156"/>
                      <a:gd name="connsiteX1" fmla="*/ 49226 w 68146"/>
                      <a:gd name="connsiteY1" fmla="*/ 45772 h 47156"/>
                      <a:gd name="connsiteX2" fmla="*/ 66766 w 68146"/>
                      <a:gd name="connsiteY2" fmla="*/ 39925 h 47156"/>
                      <a:gd name="connsiteX3" fmla="*/ 60919 w 68146"/>
                      <a:gd name="connsiteY3" fmla="*/ 22384 h 47156"/>
                      <a:gd name="connsiteX4" fmla="*/ 18920 w 68146"/>
                      <a:gd name="connsiteY4" fmla="*/ 1384 h 47156"/>
                      <a:gd name="connsiteX5" fmla="*/ 1379 w 68146"/>
                      <a:gd name="connsiteY5" fmla="*/ 7231 h 47156"/>
                      <a:gd name="connsiteX6" fmla="*/ 7226 w 68146"/>
                      <a:gd name="connsiteY6" fmla="*/ 24772 h 47156"/>
                      <a:gd name="connsiteX7" fmla="*/ 7226 w 68146"/>
                      <a:gd name="connsiteY7" fmla="*/ 24772 h 47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146" h="47156">
                        <a:moveTo>
                          <a:pt x="7226" y="24772"/>
                        </a:moveTo>
                        <a:lnTo>
                          <a:pt x="49226" y="45772"/>
                        </a:lnTo>
                        <a:cubicBezTo>
                          <a:pt x="55682" y="49004"/>
                          <a:pt x="63533" y="46382"/>
                          <a:pt x="66766" y="39925"/>
                        </a:cubicBezTo>
                        <a:cubicBezTo>
                          <a:pt x="69990" y="33468"/>
                          <a:pt x="67376" y="25617"/>
                          <a:pt x="60919" y="22384"/>
                        </a:cubicBezTo>
                        <a:lnTo>
                          <a:pt x="18920" y="1384"/>
                        </a:lnTo>
                        <a:cubicBezTo>
                          <a:pt x="12463" y="-1848"/>
                          <a:pt x="4612" y="774"/>
                          <a:pt x="1379" y="7231"/>
                        </a:cubicBezTo>
                        <a:cubicBezTo>
                          <a:pt x="-1845" y="13688"/>
                          <a:pt x="778" y="21539"/>
                          <a:pt x="7226" y="24772"/>
                        </a:cubicBezTo>
                        <a:lnTo>
                          <a:pt x="7226" y="24772"/>
                        </a:lnTo>
                        <a:close/>
                      </a:path>
                    </a:pathLst>
                  </a:custGeom>
                  <a:grpFill/>
                  <a:ln w="856"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5B3D3C8E-0BB7-423D-AE8C-B8AD330105B7}"/>
                      </a:ext>
                    </a:extLst>
                  </p:cNvPr>
                  <p:cNvSpPr/>
                  <p:nvPr/>
                </p:nvSpPr>
                <p:spPr>
                  <a:xfrm>
                    <a:off x="2127115" y="1957880"/>
                    <a:ext cx="68146" cy="47143"/>
                  </a:xfrm>
                  <a:custGeom>
                    <a:avLst/>
                    <a:gdLst>
                      <a:gd name="connsiteX0" fmla="*/ 7226 w 68146"/>
                      <a:gd name="connsiteY0" fmla="*/ 24763 h 47143"/>
                      <a:gd name="connsiteX1" fmla="*/ 49226 w 68146"/>
                      <a:gd name="connsiteY1" fmla="*/ 45763 h 47143"/>
                      <a:gd name="connsiteX2" fmla="*/ 66766 w 68146"/>
                      <a:gd name="connsiteY2" fmla="*/ 39916 h 47143"/>
                      <a:gd name="connsiteX3" fmla="*/ 60919 w 68146"/>
                      <a:gd name="connsiteY3" fmla="*/ 22384 h 47143"/>
                      <a:gd name="connsiteX4" fmla="*/ 18920 w 68146"/>
                      <a:gd name="connsiteY4" fmla="*/ 1384 h 47143"/>
                      <a:gd name="connsiteX5" fmla="*/ 1379 w 68146"/>
                      <a:gd name="connsiteY5" fmla="*/ 7231 h 47143"/>
                      <a:gd name="connsiteX6" fmla="*/ 7226 w 68146"/>
                      <a:gd name="connsiteY6" fmla="*/ 24763 h 47143"/>
                      <a:gd name="connsiteX7" fmla="*/ 7226 w 68146"/>
                      <a:gd name="connsiteY7" fmla="*/ 24763 h 47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146" h="47143">
                        <a:moveTo>
                          <a:pt x="7226" y="24763"/>
                        </a:moveTo>
                        <a:lnTo>
                          <a:pt x="49226" y="45763"/>
                        </a:lnTo>
                        <a:cubicBezTo>
                          <a:pt x="55682" y="48987"/>
                          <a:pt x="63533" y="46373"/>
                          <a:pt x="66766" y="39916"/>
                        </a:cubicBezTo>
                        <a:cubicBezTo>
                          <a:pt x="69990" y="33459"/>
                          <a:pt x="67376" y="25608"/>
                          <a:pt x="60919" y="22384"/>
                        </a:cubicBezTo>
                        <a:lnTo>
                          <a:pt x="18920" y="1384"/>
                        </a:lnTo>
                        <a:cubicBezTo>
                          <a:pt x="12463" y="-1848"/>
                          <a:pt x="4612" y="774"/>
                          <a:pt x="1379" y="7231"/>
                        </a:cubicBezTo>
                        <a:cubicBezTo>
                          <a:pt x="-1845" y="13688"/>
                          <a:pt x="778" y="21539"/>
                          <a:pt x="7226" y="24763"/>
                        </a:cubicBezTo>
                        <a:lnTo>
                          <a:pt x="7226" y="24763"/>
                        </a:lnTo>
                        <a:close/>
                      </a:path>
                    </a:pathLst>
                  </a:custGeom>
                  <a:grpFill/>
                  <a:ln w="856"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8A332F5F-6625-4ACF-9450-1955B1D683CB}"/>
                      </a:ext>
                    </a:extLst>
                  </p:cNvPr>
                  <p:cNvSpPr/>
                  <p:nvPr/>
                </p:nvSpPr>
                <p:spPr>
                  <a:xfrm>
                    <a:off x="2127115" y="2026129"/>
                    <a:ext cx="68146" cy="47148"/>
                  </a:xfrm>
                  <a:custGeom>
                    <a:avLst/>
                    <a:gdLst>
                      <a:gd name="connsiteX0" fmla="*/ 7226 w 68146"/>
                      <a:gd name="connsiteY0" fmla="*/ 24768 h 47148"/>
                      <a:gd name="connsiteX1" fmla="*/ 49226 w 68146"/>
                      <a:gd name="connsiteY1" fmla="*/ 45768 h 47148"/>
                      <a:gd name="connsiteX2" fmla="*/ 66766 w 68146"/>
                      <a:gd name="connsiteY2" fmla="*/ 39921 h 47148"/>
                      <a:gd name="connsiteX3" fmla="*/ 60919 w 68146"/>
                      <a:gd name="connsiteY3" fmla="*/ 22381 h 47148"/>
                      <a:gd name="connsiteX4" fmla="*/ 18920 w 68146"/>
                      <a:gd name="connsiteY4" fmla="*/ 1381 h 47148"/>
                      <a:gd name="connsiteX5" fmla="*/ 1379 w 68146"/>
                      <a:gd name="connsiteY5" fmla="*/ 7227 h 47148"/>
                      <a:gd name="connsiteX6" fmla="*/ 7226 w 68146"/>
                      <a:gd name="connsiteY6" fmla="*/ 24768 h 47148"/>
                      <a:gd name="connsiteX7" fmla="*/ 7226 w 68146"/>
                      <a:gd name="connsiteY7" fmla="*/ 24768 h 4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146" h="47148">
                        <a:moveTo>
                          <a:pt x="7226" y="24768"/>
                        </a:moveTo>
                        <a:lnTo>
                          <a:pt x="49226" y="45768"/>
                        </a:lnTo>
                        <a:cubicBezTo>
                          <a:pt x="55682" y="48992"/>
                          <a:pt x="63533" y="46378"/>
                          <a:pt x="66766" y="39921"/>
                        </a:cubicBezTo>
                        <a:cubicBezTo>
                          <a:pt x="69990" y="33464"/>
                          <a:pt x="67376" y="25613"/>
                          <a:pt x="60919" y="22381"/>
                        </a:cubicBezTo>
                        <a:lnTo>
                          <a:pt x="18920" y="1381"/>
                        </a:lnTo>
                        <a:cubicBezTo>
                          <a:pt x="12463" y="-1843"/>
                          <a:pt x="4612" y="771"/>
                          <a:pt x="1379" y="7227"/>
                        </a:cubicBezTo>
                        <a:cubicBezTo>
                          <a:pt x="-1845" y="13684"/>
                          <a:pt x="778" y="21535"/>
                          <a:pt x="7226" y="24768"/>
                        </a:cubicBezTo>
                        <a:lnTo>
                          <a:pt x="7226" y="24768"/>
                        </a:lnTo>
                        <a:close/>
                      </a:path>
                    </a:pathLst>
                  </a:custGeom>
                  <a:grpFill/>
                  <a:ln w="856"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A48717A3-B562-45AA-9F9B-B754728AD8AA}"/>
                      </a:ext>
                    </a:extLst>
                  </p:cNvPr>
                  <p:cNvSpPr/>
                  <p:nvPr/>
                </p:nvSpPr>
                <p:spPr>
                  <a:xfrm>
                    <a:off x="2281118" y="1889629"/>
                    <a:ext cx="68148" cy="47150"/>
                  </a:xfrm>
                  <a:custGeom>
                    <a:avLst/>
                    <a:gdLst>
                      <a:gd name="connsiteX0" fmla="*/ 49227 w 68148"/>
                      <a:gd name="connsiteY0" fmla="*/ 1381 h 47150"/>
                      <a:gd name="connsiteX1" fmla="*/ 7227 w 68148"/>
                      <a:gd name="connsiteY1" fmla="*/ 22380 h 47150"/>
                      <a:gd name="connsiteX2" fmla="*/ 1381 w 68148"/>
                      <a:gd name="connsiteY2" fmla="*/ 39921 h 47150"/>
                      <a:gd name="connsiteX3" fmla="*/ 18921 w 68148"/>
                      <a:gd name="connsiteY3" fmla="*/ 45768 h 47150"/>
                      <a:gd name="connsiteX4" fmla="*/ 60921 w 68148"/>
                      <a:gd name="connsiteY4" fmla="*/ 24768 h 47150"/>
                      <a:gd name="connsiteX5" fmla="*/ 66768 w 68148"/>
                      <a:gd name="connsiteY5" fmla="*/ 7227 h 47150"/>
                      <a:gd name="connsiteX6" fmla="*/ 49227 w 68148"/>
                      <a:gd name="connsiteY6" fmla="*/ 1381 h 47150"/>
                      <a:gd name="connsiteX7" fmla="*/ 49227 w 68148"/>
                      <a:gd name="connsiteY7" fmla="*/ 1381 h 4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148" h="47150">
                        <a:moveTo>
                          <a:pt x="49227" y="1381"/>
                        </a:moveTo>
                        <a:lnTo>
                          <a:pt x="7227" y="22380"/>
                        </a:lnTo>
                        <a:cubicBezTo>
                          <a:pt x="771" y="25613"/>
                          <a:pt x="-1843" y="33456"/>
                          <a:pt x="1381" y="39921"/>
                        </a:cubicBezTo>
                        <a:cubicBezTo>
                          <a:pt x="4605" y="46387"/>
                          <a:pt x="12464" y="48992"/>
                          <a:pt x="18921" y="45768"/>
                        </a:cubicBezTo>
                        <a:lnTo>
                          <a:pt x="60921" y="24768"/>
                        </a:lnTo>
                        <a:cubicBezTo>
                          <a:pt x="67378" y="21535"/>
                          <a:pt x="69992" y="13684"/>
                          <a:pt x="66768" y="7227"/>
                        </a:cubicBezTo>
                        <a:cubicBezTo>
                          <a:pt x="63544" y="771"/>
                          <a:pt x="55684" y="-1843"/>
                          <a:pt x="49227" y="1381"/>
                        </a:cubicBezTo>
                        <a:lnTo>
                          <a:pt x="49227" y="1381"/>
                        </a:lnTo>
                        <a:close/>
                      </a:path>
                    </a:pathLst>
                  </a:custGeom>
                  <a:grpFill/>
                  <a:ln w="856"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9D19A52D-9175-4854-A51F-B644EE9F5601}"/>
                      </a:ext>
                    </a:extLst>
                  </p:cNvPr>
                  <p:cNvSpPr/>
                  <p:nvPr/>
                </p:nvSpPr>
                <p:spPr>
                  <a:xfrm>
                    <a:off x="2281118" y="1957880"/>
                    <a:ext cx="68148" cy="47143"/>
                  </a:xfrm>
                  <a:custGeom>
                    <a:avLst/>
                    <a:gdLst>
                      <a:gd name="connsiteX0" fmla="*/ 49227 w 68148"/>
                      <a:gd name="connsiteY0" fmla="*/ 1384 h 47143"/>
                      <a:gd name="connsiteX1" fmla="*/ 7227 w 68148"/>
                      <a:gd name="connsiteY1" fmla="*/ 22384 h 47143"/>
                      <a:gd name="connsiteX2" fmla="*/ 1381 w 68148"/>
                      <a:gd name="connsiteY2" fmla="*/ 39916 h 47143"/>
                      <a:gd name="connsiteX3" fmla="*/ 18921 w 68148"/>
                      <a:gd name="connsiteY3" fmla="*/ 45763 h 47143"/>
                      <a:gd name="connsiteX4" fmla="*/ 60921 w 68148"/>
                      <a:gd name="connsiteY4" fmla="*/ 24763 h 47143"/>
                      <a:gd name="connsiteX5" fmla="*/ 66768 w 68148"/>
                      <a:gd name="connsiteY5" fmla="*/ 7231 h 47143"/>
                      <a:gd name="connsiteX6" fmla="*/ 49227 w 68148"/>
                      <a:gd name="connsiteY6" fmla="*/ 1384 h 47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148" h="47143">
                        <a:moveTo>
                          <a:pt x="49227" y="1384"/>
                        </a:moveTo>
                        <a:lnTo>
                          <a:pt x="7227" y="22384"/>
                        </a:lnTo>
                        <a:cubicBezTo>
                          <a:pt x="771" y="25608"/>
                          <a:pt x="-1843" y="33459"/>
                          <a:pt x="1381" y="39916"/>
                        </a:cubicBezTo>
                        <a:cubicBezTo>
                          <a:pt x="4605" y="46373"/>
                          <a:pt x="12464" y="48987"/>
                          <a:pt x="18921" y="45763"/>
                        </a:cubicBezTo>
                        <a:lnTo>
                          <a:pt x="60921" y="24763"/>
                        </a:lnTo>
                        <a:cubicBezTo>
                          <a:pt x="67378" y="21530"/>
                          <a:pt x="69992" y="13688"/>
                          <a:pt x="66768" y="7231"/>
                        </a:cubicBezTo>
                        <a:cubicBezTo>
                          <a:pt x="63535" y="774"/>
                          <a:pt x="55684" y="-1848"/>
                          <a:pt x="49227" y="1384"/>
                        </a:cubicBezTo>
                        <a:close/>
                      </a:path>
                    </a:pathLst>
                  </a:custGeom>
                  <a:grpFill/>
                  <a:ln w="856"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86A5560D-FD94-41C5-B0D4-C58D64899168}"/>
                      </a:ext>
                    </a:extLst>
                  </p:cNvPr>
                  <p:cNvSpPr/>
                  <p:nvPr/>
                </p:nvSpPr>
                <p:spPr>
                  <a:xfrm>
                    <a:off x="2281118" y="2026127"/>
                    <a:ext cx="68148" cy="47151"/>
                  </a:xfrm>
                  <a:custGeom>
                    <a:avLst/>
                    <a:gdLst>
                      <a:gd name="connsiteX0" fmla="*/ 49227 w 68148"/>
                      <a:gd name="connsiteY0" fmla="*/ 1382 h 47151"/>
                      <a:gd name="connsiteX1" fmla="*/ 7227 w 68148"/>
                      <a:gd name="connsiteY1" fmla="*/ 22382 h 47151"/>
                      <a:gd name="connsiteX2" fmla="*/ 1381 w 68148"/>
                      <a:gd name="connsiteY2" fmla="*/ 39923 h 47151"/>
                      <a:gd name="connsiteX3" fmla="*/ 18921 w 68148"/>
                      <a:gd name="connsiteY3" fmla="*/ 45769 h 47151"/>
                      <a:gd name="connsiteX4" fmla="*/ 60921 w 68148"/>
                      <a:gd name="connsiteY4" fmla="*/ 24770 h 47151"/>
                      <a:gd name="connsiteX5" fmla="*/ 66768 w 68148"/>
                      <a:gd name="connsiteY5" fmla="*/ 7229 h 47151"/>
                      <a:gd name="connsiteX6" fmla="*/ 49227 w 68148"/>
                      <a:gd name="connsiteY6" fmla="*/ 1382 h 47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148" h="47151">
                        <a:moveTo>
                          <a:pt x="49227" y="1382"/>
                        </a:moveTo>
                        <a:lnTo>
                          <a:pt x="7227" y="22382"/>
                        </a:lnTo>
                        <a:cubicBezTo>
                          <a:pt x="771" y="25606"/>
                          <a:pt x="-1843" y="33457"/>
                          <a:pt x="1381" y="39923"/>
                        </a:cubicBezTo>
                        <a:cubicBezTo>
                          <a:pt x="4605" y="46388"/>
                          <a:pt x="12464" y="48993"/>
                          <a:pt x="18921" y="45769"/>
                        </a:cubicBezTo>
                        <a:lnTo>
                          <a:pt x="60921" y="24770"/>
                        </a:lnTo>
                        <a:cubicBezTo>
                          <a:pt x="67378" y="21546"/>
                          <a:pt x="69992" y="13695"/>
                          <a:pt x="66768" y="7229"/>
                        </a:cubicBezTo>
                        <a:cubicBezTo>
                          <a:pt x="63544" y="764"/>
                          <a:pt x="55684" y="-1842"/>
                          <a:pt x="49227" y="1382"/>
                        </a:cubicBezTo>
                        <a:close/>
                      </a:path>
                    </a:pathLst>
                  </a:custGeom>
                  <a:grpFill/>
                  <a:ln w="856" cap="flat">
                    <a:noFill/>
                    <a:prstDash val="solid"/>
                    <a:miter/>
                  </a:ln>
                </p:spPr>
                <p:txBody>
                  <a:bodyPr rtlCol="0" anchor="ctr"/>
                  <a:lstStyle/>
                  <a:p>
                    <a:endParaRPr lang="en-US"/>
                  </a:p>
                </p:txBody>
              </p:sp>
            </p:grpSp>
          </p:grpSp>
        </p:grpSp>
        <p:grpSp>
          <p:nvGrpSpPr>
            <p:cNvPr id="15" name="Group 14">
              <a:extLst>
                <a:ext uri="{FF2B5EF4-FFF2-40B4-BE49-F238E27FC236}">
                  <a16:creationId xmlns:a16="http://schemas.microsoft.com/office/drawing/2014/main" id="{0AF59B4F-0617-4C12-8C27-2569654650A0}"/>
                </a:ext>
              </a:extLst>
            </p:cNvPr>
            <p:cNvGrpSpPr/>
            <p:nvPr/>
          </p:nvGrpSpPr>
          <p:grpSpPr>
            <a:xfrm>
              <a:off x="3701231" y="1818137"/>
              <a:ext cx="2655939" cy="2611782"/>
              <a:chOff x="3701231" y="1818137"/>
              <a:chExt cx="2655939" cy="2611782"/>
            </a:xfrm>
          </p:grpSpPr>
          <p:sp>
            <p:nvSpPr>
              <p:cNvPr id="22" name="Rectangle 21">
                <a:extLst>
                  <a:ext uri="{FF2B5EF4-FFF2-40B4-BE49-F238E27FC236}">
                    <a16:creationId xmlns:a16="http://schemas.microsoft.com/office/drawing/2014/main" id="{3D96D274-8A72-4D33-8DCC-37506FB95177}"/>
                  </a:ext>
                </a:extLst>
              </p:cNvPr>
              <p:cNvSpPr/>
              <p:nvPr/>
            </p:nvSpPr>
            <p:spPr>
              <a:xfrm>
                <a:off x="3701231" y="2210199"/>
                <a:ext cx="2655939" cy="221972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82880" lvl="0"/>
                <a:endParaRPr lang="en-US" sz="1200"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28" name="TextBox 27">
                <a:extLst>
                  <a:ext uri="{FF2B5EF4-FFF2-40B4-BE49-F238E27FC236}">
                    <a16:creationId xmlns:a16="http://schemas.microsoft.com/office/drawing/2014/main" id="{0DE51563-2008-4773-85EE-FC747A0325C9}"/>
                  </a:ext>
                </a:extLst>
              </p:cNvPr>
              <p:cNvSpPr txBox="1"/>
              <p:nvPr/>
            </p:nvSpPr>
            <p:spPr>
              <a:xfrm>
                <a:off x="3701231" y="2645586"/>
                <a:ext cx="2655939" cy="1335045"/>
              </a:xfrm>
              <a:prstGeom prst="rect">
                <a:avLst/>
              </a:prstGeom>
              <a:noFill/>
            </p:spPr>
            <p:txBody>
              <a:bodyPr wrap="square" rtlCol="0">
                <a:spAutoFit/>
              </a:bodyPr>
              <a:lstStyle/>
              <a:p>
                <a:pPr lvl="0" algn="ctr"/>
                <a:r>
                  <a:rPr lang="en-US" sz="1200" b="1" dirty="0">
                    <a:solidFill>
                      <a:srgbClr val="00B8F1"/>
                    </a:solidFill>
                    <a:latin typeface="Tahoma" panose="020B0604030504040204" pitchFamily="34" charset="0"/>
                    <a:ea typeface="Tahoma" panose="020B0604030504040204" pitchFamily="34" charset="0"/>
                    <a:cs typeface="Tahoma" panose="020B0604030504040204" pitchFamily="34" charset="0"/>
                  </a:rPr>
                  <a:t>Process Manual</a:t>
                </a:r>
              </a:p>
              <a:p>
                <a:pPr marL="365760" lvl="1" indent="-182880">
                  <a:lnSpc>
                    <a:spcPct val="150000"/>
                  </a:lnSpc>
                  <a:spcBef>
                    <a:spcPts val="600"/>
                  </a:spcBef>
                  <a:buFont typeface="Arial" panose="020B0604020202020204" pitchFamily="34" charset="0"/>
                  <a:buChar char="•"/>
                </a:pPr>
                <a:r>
                  <a:rPr lang="en-US" sz="1100" dirty="0">
                    <a:latin typeface="Tahoma" panose="020B0604030504040204" pitchFamily="34" charset="0"/>
                    <a:ea typeface="Tahoma" panose="020B0604030504040204" pitchFamily="34" charset="0"/>
                    <a:cs typeface="Tahoma" panose="020B0604030504040204" pitchFamily="34" charset="0"/>
                  </a:rPr>
                  <a:t>SDLC</a:t>
                </a:r>
              </a:p>
              <a:p>
                <a:pPr marL="365760" lvl="1" indent="-182880">
                  <a:lnSpc>
                    <a:spcPct val="150000"/>
                  </a:lnSpc>
                  <a:buFont typeface="Arial" panose="020B0604020202020204" pitchFamily="34" charset="0"/>
                  <a:buChar char="•"/>
                </a:pPr>
                <a:r>
                  <a:rPr lang="en-US" sz="1100" dirty="0">
                    <a:latin typeface="Tahoma" panose="020B0604030504040204" pitchFamily="34" charset="0"/>
                    <a:ea typeface="Tahoma" panose="020B0604030504040204" pitchFamily="34" charset="0"/>
                    <a:cs typeface="Tahoma" panose="020B0604030504040204" pitchFamily="34" charset="0"/>
                  </a:rPr>
                  <a:t>Project Management</a:t>
                </a:r>
              </a:p>
              <a:p>
                <a:pPr marL="365760" lvl="1" indent="-182880">
                  <a:lnSpc>
                    <a:spcPct val="150000"/>
                  </a:lnSpc>
                  <a:buFont typeface="Arial" panose="020B0604020202020204" pitchFamily="34" charset="0"/>
                  <a:buChar char="•"/>
                </a:pPr>
                <a:r>
                  <a:rPr lang="en-US" sz="1100" dirty="0">
                    <a:latin typeface="Tahoma" panose="020B0604030504040204" pitchFamily="34" charset="0"/>
                    <a:ea typeface="Tahoma" panose="020B0604030504040204" pitchFamily="34" charset="0"/>
                    <a:cs typeface="Tahoma" panose="020B0604030504040204" pitchFamily="34" charset="0"/>
                  </a:rPr>
                  <a:t>Horizontal</a:t>
                </a:r>
              </a:p>
              <a:p>
                <a:pPr marL="365760" lvl="1" indent="-182880">
                  <a:lnSpc>
                    <a:spcPct val="150000"/>
                  </a:lnSpc>
                  <a:buFont typeface="Arial" panose="020B0604020202020204" pitchFamily="34" charset="0"/>
                  <a:buChar char="•"/>
                </a:pPr>
                <a:r>
                  <a:rPr lang="en-US" sz="1100" dirty="0">
                    <a:latin typeface="Tahoma" panose="020B0604030504040204" pitchFamily="34" charset="0"/>
                    <a:ea typeface="Tahoma" panose="020B0604030504040204" pitchFamily="34" charset="0"/>
                    <a:cs typeface="Tahoma" panose="020B0604030504040204" pitchFamily="34" charset="0"/>
                  </a:rPr>
                  <a:t>Business Processes</a:t>
                </a:r>
              </a:p>
            </p:txBody>
          </p:sp>
          <p:grpSp>
            <p:nvGrpSpPr>
              <p:cNvPr id="8" name="Group 7">
                <a:extLst>
                  <a:ext uri="{FF2B5EF4-FFF2-40B4-BE49-F238E27FC236}">
                    <a16:creationId xmlns:a16="http://schemas.microsoft.com/office/drawing/2014/main" id="{0DEEF3BF-60AF-4E27-951F-2A41902735ED}"/>
                  </a:ext>
                </a:extLst>
              </p:cNvPr>
              <p:cNvGrpSpPr/>
              <p:nvPr/>
            </p:nvGrpSpPr>
            <p:grpSpPr>
              <a:xfrm>
                <a:off x="4637139" y="1818137"/>
                <a:ext cx="784123" cy="784123"/>
                <a:chOff x="4756970" y="1818137"/>
                <a:chExt cx="784123" cy="784123"/>
              </a:xfrm>
            </p:grpSpPr>
            <p:sp>
              <p:nvSpPr>
                <p:cNvPr id="23" name="Oval 22">
                  <a:extLst>
                    <a:ext uri="{FF2B5EF4-FFF2-40B4-BE49-F238E27FC236}">
                      <a16:creationId xmlns:a16="http://schemas.microsoft.com/office/drawing/2014/main" id="{2DE77CA6-1CD0-40A9-85A1-7E3A622919AB}"/>
                    </a:ext>
                  </a:extLst>
                </p:cNvPr>
                <p:cNvSpPr/>
                <p:nvPr/>
              </p:nvSpPr>
              <p:spPr>
                <a:xfrm>
                  <a:off x="4756970" y="1818137"/>
                  <a:ext cx="784123" cy="784123"/>
                </a:xfrm>
                <a:prstGeom prst="ellipse">
                  <a:avLst/>
                </a:prstGeom>
                <a:solidFill>
                  <a:srgbClr val="2B3B4B"/>
                </a:solidFill>
                <a:ln w="444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3" name="Graphic 7">
                  <a:extLst>
                    <a:ext uri="{FF2B5EF4-FFF2-40B4-BE49-F238E27FC236}">
                      <a16:creationId xmlns:a16="http://schemas.microsoft.com/office/drawing/2014/main" id="{83D2CA87-575B-457D-A5CB-332543F10B07}"/>
                    </a:ext>
                  </a:extLst>
                </p:cNvPr>
                <p:cNvGrpSpPr/>
                <p:nvPr/>
              </p:nvGrpSpPr>
              <p:grpSpPr>
                <a:xfrm>
                  <a:off x="4925961" y="2021983"/>
                  <a:ext cx="446138" cy="376140"/>
                  <a:chOff x="2015121" y="1793383"/>
                  <a:chExt cx="446138" cy="376140"/>
                </a:xfrm>
                <a:solidFill>
                  <a:schemeClr val="bg1"/>
                </a:solidFill>
              </p:grpSpPr>
              <p:sp>
                <p:nvSpPr>
                  <p:cNvPr id="34" name="Freeform: Shape 33">
                    <a:extLst>
                      <a:ext uri="{FF2B5EF4-FFF2-40B4-BE49-F238E27FC236}">
                        <a16:creationId xmlns:a16="http://schemas.microsoft.com/office/drawing/2014/main" id="{B87CDB64-BF4C-4CAA-8207-85E2C20910B8}"/>
                      </a:ext>
                    </a:extLst>
                  </p:cNvPr>
                  <p:cNvSpPr/>
                  <p:nvPr/>
                </p:nvSpPr>
                <p:spPr>
                  <a:xfrm>
                    <a:off x="2015121" y="1793383"/>
                    <a:ext cx="446138" cy="376140"/>
                  </a:xfrm>
                  <a:custGeom>
                    <a:avLst/>
                    <a:gdLst>
                      <a:gd name="connsiteX0" fmla="*/ 433068 w 446138"/>
                      <a:gd name="connsiteY0" fmla="*/ 83999 h 376140"/>
                      <a:gd name="connsiteX1" fmla="*/ 390136 w 446138"/>
                      <a:gd name="connsiteY1" fmla="*/ 83999 h 376140"/>
                      <a:gd name="connsiteX2" fmla="*/ 390136 w 446138"/>
                      <a:gd name="connsiteY2" fmla="*/ 13070 h 376140"/>
                      <a:gd name="connsiteX3" fmla="*/ 383940 w 446138"/>
                      <a:gd name="connsiteY3" fmla="*/ 1951 h 376140"/>
                      <a:gd name="connsiteX4" fmla="*/ 371227 w 446138"/>
                      <a:gd name="connsiteY4" fmla="*/ 1376 h 376140"/>
                      <a:gd name="connsiteX5" fmla="*/ 223069 w 446138"/>
                      <a:gd name="connsiteY5" fmla="*/ 75459 h 376140"/>
                      <a:gd name="connsiteX6" fmla="*/ 74911 w 446138"/>
                      <a:gd name="connsiteY6" fmla="*/ 1376 h 376140"/>
                      <a:gd name="connsiteX7" fmla="*/ 62198 w 446138"/>
                      <a:gd name="connsiteY7" fmla="*/ 1951 h 376140"/>
                      <a:gd name="connsiteX8" fmla="*/ 56003 w 446138"/>
                      <a:gd name="connsiteY8" fmla="*/ 13070 h 376140"/>
                      <a:gd name="connsiteX9" fmla="*/ 56003 w 446138"/>
                      <a:gd name="connsiteY9" fmla="*/ 83999 h 376140"/>
                      <a:gd name="connsiteX10" fmla="*/ 13070 w 446138"/>
                      <a:gd name="connsiteY10" fmla="*/ 83999 h 376140"/>
                      <a:gd name="connsiteX11" fmla="*/ 0 w 446138"/>
                      <a:gd name="connsiteY11" fmla="*/ 97069 h 376140"/>
                      <a:gd name="connsiteX12" fmla="*/ 0 w 446138"/>
                      <a:gd name="connsiteY12" fmla="*/ 363070 h 376140"/>
                      <a:gd name="connsiteX13" fmla="*/ 13070 w 446138"/>
                      <a:gd name="connsiteY13" fmla="*/ 376141 h 376140"/>
                      <a:gd name="connsiteX14" fmla="*/ 433068 w 446138"/>
                      <a:gd name="connsiteY14" fmla="*/ 376141 h 376140"/>
                      <a:gd name="connsiteX15" fmla="*/ 446138 w 446138"/>
                      <a:gd name="connsiteY15" fmla="*/ 363070 h 376140"/>
                      <a:gd name="connsiteX16" fmla="*/ 446138 w 446138"/>
                      <a:gd name="connsiteY16" fmla="*/ 97069 h 376140"/>
                      <a:gd name="connsiteX17" fmla="*/ 433068 w 446138"/>
                      <a:gd name="connsiteY17" fmla="*/ 83999 h 376140"/>
                      <a:gd name="connsiteX18" fmla="*/ 433068 w 446138"/>
                      <a:gd name="connsiteY18" fmla="*/ 83999 h 376140"/>
                      <a:gd name="connsiteX19" fmla="*/ 26141 w 446138"/>
                      <a:gd name="connsiteY19" fmla="*/ 350000 h 376140"/>
                      <a:gd name="connsiteX20" fmla="*/ 26141 w 446138"/>
                      <a:gd name="connsiteY20" fmla="*/ 110140 h 376140"/>
                      <a:gd name="connsiteX21" fmla="*/ 56003 w 446138"/>
                      <a:gd name="connsiteY21" fmla="*/ 110140 h 376140"/>
                      <a:gd name="connsiteX22" fmla="*/ 56003 w 446138"/>
                      <a:gd name="connsiteY22" fmla="*/ 286068 h 376140"/>
                      <a:gd name="connsiteX23" fmla="*/ 63226 w 446138"/>
                      <a:gd name="connsiteY23" fmla="*/ 297762 h 376140"/>
                      <a:gd name="connsiteX24" fmla="*/ 167703 w 446138"/>
                      <a:gd name="connsiteY24" fmla="*/ 350000 h 376140"/>
                      <a:gd name="connsiteX25" fmla="*/ 26141 w 446138"/>
                      <a:gd name="connsiteY25" fmla="*/ 350000 h 376140"/>
                      <a:gd name="connsiteX26" fmla="*/ 209999 w 446138"/>
                      <a:gd name="connsiteY26" fmla="*/ 341922 h 376140"/>
                      <a:gd name="connsiteX27" fmla="*/ 82143 w 446138"/>
                      <a:gd name="connsiteY27" fmla="*/ 277990 h 376140"/>
                      <a:gd name="connsiteX28" fmla="*/ 82143 w 446138"/>
                      <a:gd name="connsiteY28" fmla="*/ 34218 h 376140"/>
                      <a:gd name="connsiteX29" fmla="*/ 209999 w 446138"/>
                      <a:gd name="connsiteY29" fmla="*/ 98150 h 376140"/>
                      <a:gd name="connsiteX30" fmla="*/ 209999 w 446138"/>
                      <a:gd name="connsiteY30" fmla="*/ 341922 h 376140"/>
                      <a:gd name="connsiteX31" fmla="*/ 236139 w 446138"/>
                      <a:gd name="connsiteY31" fmla="*/ 98150 h 376140"/>
                      <a:gd name="connsiteX32" fmla="*/ 363995 w 446138"/>
                      <a:gd name="connsiteY32" fmla="*/ 34218 h 376140"/>
                      <a:gd name="connsiteX33" fmla="*/ 363995 w 446138"/>
                      <a:gd name="connsiteY33" fmla="*/ 277990 h 376140"/>
                      <a:gd name="connsiteX34" fmla="*/ 236139 w 446138"/>
                      <a:gd name="connsiteY34" fmla="*/ 341922 h 376140"/>
                      <a:gd name="connsiteX35" fmla="*/ 236139 w 446138"/>
                      <a:gd name="connsiteY35" fmla="*/ 98150 h 376140"/>
                      <a:gd name="connsiteX36" fmla="*/ 419997 w 446138"/>
                      <a:gd name="connsiteY36" fmla="*/ 350000 h 376140"/>
                      <a:gd name="connsiteX37" fmla="*/ 278435 w 446138"/>
                      <a:gd name="connsiteY37" fmla="*/ 350000 h 376140"/>
                      <a:gd name="connsiteX38" fmla="*/ 382912 w 446138"/>
                      <a:gd name="connsiteY38" fmla="*/ 297762 h 376140"/>
                      <a:gd name="connsiteX39" fmla="*/ 390136 w 446138"/>
                      <a:gd name="connsiteY39" fmla="*/ 286068 h 376140"/>
                      <a:gd name="connsiteX40" fmla="*/ 390136 w 446138"/>
                      <a:gd name="connsiteY40" fmla="*/ 110140 h 376140"/>
                      <a:gd name="connsiteX41" fmla="*/ 419997 w 446138"/>
                      <a:gd name="connsiteY41" fmla="*/ 110140 h 376140"/>
                      <a:gd name="connsiteX42" fmla="*/ 419997 w 446138"/>
                      <a:gd name="connsiteY42" fmla="*/ 350000 h 376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446138" h="376140">
                        <a:moveTo>
                          <a:pt x="433068" y="83999"/>
                        </a:moveTo>
                        <a:lnTo>
                          <a:pt x="390136" y="83999"/>
                        </a:lnTo>
                        <a:lnTo>
                          <a:pt x="390136" y="13070"/>
                        </a:lnTo>
                        <a:cubicBezTo>
                          <a:pt x="390136" y="8539"/>
                          <a:pt x="387792" y="4330"/>
                          <a:pt x="383940" y="1951"/>
                        </a:cubicBezTo>
                        <a:cubicBezTo>
                          <a:pt x="380089" y="-428"/>
                          <a:pt x="375270" y="-646"/>
                          <a:pt x="371227" y="1376"/>
                        </a:cubicBezTo>
                        <a:lnTo>
                          <a:pt x="223069" y="75459"/>
                        </a:lnTo>
                        <a:lnTo>
                          <a:pt x="74911" y="1376"/>
                        </a:lnTo>
                        <a:cubicBezTo>
                          <a:pt x="70859" y="-646"/>
                          <a:pt x="66049" y="-428"/>
                          <a:pt x="62198" y="1951"/>
                        </a:cubicBezTo>
                        <a:cubicBezTo>
                          <a:pt x="58346" y="4330"/>
                          <a:pt x="56003" y="8539"/>
                          <a:pt x="56003" y="13070"/>
                        </a:cubicBezTo>
                        <a:lnTo>
                          <a:pt x="56003" y="83999"/>
                        </a:lnTo>
                        <a:lnTo>
                          <a:pt x="13070" y="83999"/>
                        </a:lnTo>
                        <a:cubicBezTo>
                          <a:pt x="5856" y="83999"/>
                          <a:pt x="0" y="89854"/>
                          <a:pt x="0" y="97069"/>
                        </a:cubicBezTo>
                        <a:lnTo>
                          <a:pt x="0" y="363070"/>
                        </a:lnTo>
                        <a:cubicBezTo>
                          <a:pt x="0" y="370285"/>
                          <a:pt x="5856" y="376141"/>
                          <a:pt x="13070" y="376141"/>
                        </a:cubicBezTo>
                        <a:lnTo>
                          <a:pt x="433068" y="376141"/>
                        </a:lnTo>
                        <a:cubicBezTo>
                          <a:pt x="440282" y="376141"/>
                          <a:pt x="446138" y="370285"/>
                          <a:pt x="446138" y="363070"/>
                        </a:cubicBezTo>
                        <a:lnTo>
                          <a:pt x="446138" y="97069"/>
                        </a:lnTo>
                        <a:cubicBezTo>
                          <a:pt x="446138" y="89854"/>
                          <a:pt x="440282" y="83999"/>
                          <a:pt x="433068" y="83999"/>
                        </a:cubicBezTo>
                        <a:lnTo>
                          <a:pt x="433068" y="83999"/>
                        </a:lnTo>
                        <a:close/>
                        <a:moveTo>
                          <a:pt x="26141" y="350000"/>
                        </a:moveTo>
                        <a:lnTo>
                          <a:pt x="26141" y="110140"/>
                        </a:lnTo>
                        <a:lnTo>
                          <a:pt x="56003" y="110140"/>
                        </a:lnTo>
                        <a:lnTo>
                          <a:pt x="56003" y="286068"/>
                        </a:lnTo>
                        <a:cubicBezTo>
                          <a:pt x="56003" y="291017"/>
                          <a:pt x="58800" y="295548"/>
                          <a:pt x="63226" y="297762"/>
                        </a:cubicBezTo>
                        <a:lnTo>
                          <a:pt x="167703" y="350000"/>
                        </a:lnTo>
                        <a:lnTo>
                          <a:pt x="26141" y="350000"/>
                        </a:lnTo>
                        <a:close/>
                        <a:moveTo>
                          <a:pt x="209999" y="341922"/>
                        </a:moveTo>
                        <a:lnTo>
                          <a:pt x="82143" y="277990"/>
                        </a:lnTo>
                        <a:lnTo>
                          <a:pt x="82143" y="34218"/>
                        </a:lnTo>
                        <a:lnTo>
                          <a:pt x="209999" y="98150"/>
                        </a:lnTo>
                        <a:lnTo>
                          <a:pt x="209999" y="341922"/>
                        </a:lnTo>
                        <a:close/>
                        <a:moveTo>
                          <a:pt x="236139" y="98150"/>
                        </a:moveTo>
                        <a:lnTo>
                          <a:pt x="363995" y="34218"/>
                        </a:lnTo>
                        <a:lnTo>
                          <a:pt x="363995" y="277990"/>
                        </a:lnTo>
                        <a:lnTo>
                          <a:pt x="236139" y="341922"/>
                        </a:lnTo>
                        <a:lnTo>
                          <a:pt x="236139" y="98150"/>
                        </a:lnTo>
                        <a:close/>
                        <a:moveTo>
                          <a:pt x="419997" y="350000"/>
                        </a:moveTo>
                        <a:lnTo>
                          <a:pt x="278435" y="350000"/>
                        </a:lnTo>
                        <a:lnTo>
                          <a:pt x="382912" y="297762"/>
                        </a:lnTo>
                        <a:cubicBezTo>
                          <a:pt x="387338" y="295548"/>
                          <a:pt x="390136" y="291026"/>
                          <a:pt x="390136" y="286068"/>
                        </a:cubicBezTo>
                        <a:lnTo>
                          <a:pt x="390136" y="110140"/>
                        </a:lnTo>
                        <a:lnTo>
                          <a:pt x="419997" y="110140"/>
                        </a:lnTo>
                        <a:lnTo>
                          <a:pt x="419997" y="350000"/>
                        </a:lnTo>
                        <a:close/>
                      </a:path>
                    </a:pathLst>
                  </a:custGeom>
                  <a:grpFill/>
                  <a:ln w="856"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0B7C6784-913F-4B43-9D6E-F43676C04BFE}"/>
                      </a:ext>
                    </a:extLst>
                  </p:cNvPr>
                  <p:cNvSpPr/>
                  <p:nvPr/>
                </p:nvSpPr>
                <p:spPr>
                  <a:xfrm>
                    <a:off x="2127115" y="1889626"/>
                    <a:ext cx="68146" cy="47156"/>
                  </a:xfrm>
                  <a:custGeom>
                    <a:avLst/>
                    <a:gdLst>
                      <a:gd name="connsiteX0" fmla="*/ 7226 w 68146"/>
                      <a:gd name="connsiteY0" fmla="*/ 24772 h 47156"/>
                      <a:gd name="connsiteX1" fmla="*/ 49226 w 68146"/>
                      <a:gd name="connsiteY1" fmla="*/ 45772 h 47156"/>
                      <a:gd name="connsiteX2" fmla="*/ 66766 w 68146"/>
                      <a:gd name="connsiteY2" fmla="*/ 39925 h 47156"/>
                      <a:gd name="connsiteX3" fmla="*/ 60919 w 68146"/>
                      <a:gd name="connsiteY3" fmla="*/ 22384 h 47156"/>
                      <a:gd name="connsiteX4" fmla="*/ 18920 w 68146"/>
                      <a:gd name="connsiteY4" fmla="*/ 1384 h 47156"/>
                      <a:gd name="connsiteX5" fmla="*/ 1379 w 68146"/>
                      <a:gd name="connsiteY5" fmla="*/ 7231 h 47156"/>
                      <a:gd name="connsiteX6" fmla="*/ 7226 w 68146"/>
                      <a:gd name="connsiteY6" fmla="*/ 24772 h 47156"/>
                      <a:gd name="connsiteX7" fmla="*/ 7226 w 68146"/>
                      <a:gd name="connsiteY7" fmla="*/ 24772 h 47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146" h="47156">
                        <a:moveTo>
                          <a:pt x="7226" y="24772"/>
                        </a:moveTo>
                        <a:lnTo>
                          <a:pt x="49226" y="45772"/>
                        </a:lnTo>
                        <a:cubicBezTo>
                          <a:pt x="55682" y="49004"/>
                          <a:pt x="63533" y="46382"/>
                          <a:pt x="66766" y="39925"/>
                        </a:cubicBezTo>
                        <a:cubicBezTo>
                          <a:pt x="69990" y="33468"/>
                          <a:pt x="67376" y="25617"/>
                          <a:pt x="60919" y="22384"/>
                        </a:cubicBezTo>
                        <a:lnTo>
                          <a:pt x="18920" y="1384"/>
                        </a:lnTo>
                        <a:cubicBezTo>
                          <a:pt x="12463" y="-1848"/>
                          <a:pt x="4612" y="774"/>
                          <a:pt x="1379" y="7231"/>
                        </a:cubicBezTo>
                        <a:cubicBezTo>
                          <a:pt x="-1845" y="13688"/>
                          <a:pt x="778" y="21539"/>
                          <a:pt x="7226" y="24772"/>
                        </a:cubicBezTo>
                        <a:lnTo>
                          <a:pt x="7226" y="24772"/>
                        </a:lnTo>
                        <a:close/>
                      </a:path>
                    </a:pathLst>
                  </a:custGeom>
                  <a:grpFill/>
                  <a:ln w="856"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0F9911A5-E791-4F49-86CD-01D1907E448C}"/>
                      </a:ext>
                    </a:extLst>
                  </p:cNvPr>
                  <p:cNvSpPr/>
                  <p:nvPr/>
                </p:nvSpPr>
                <p:spPr>
                  <a:xfrm>
                    <a:off x="2127115" y="1957880"/>
                    <a:ext cx="68146" cy="47143"/>
                  </a:xfrm>
                  <a:custGeom>
                    <a:avLst/>
                    <a:gdLst>
                      <a:gd name="connsiteX0" fmla="*/ 7226 w 68146"/>
                      <a:gd name="connsiteY0" fmla="*/ 24763 h 47143"/>
                      <a:gd name="connsiteX1" fmla="*/ 49226 w 68146"/>
                      <a:gd name="connsiteY1" fmla="*/ 45763 h 47143"/>
                      <a:gd name="connsiteX2" fmla="*/ 66766 w 68146"/>
                      <a:gd name="connsiteY2" fmla="*/ 39916 h 47143"/>
                      <a:gd name="connsiteX3" fmla="*/ 60919 w 68146"/>
                      <a:gd name="connsiteY3" fmla="*/ 22384 h 47143"/>
                      <a:gd name="connsiteX4" fmla="*/ 18920 w 68146"/>
                      <a:gd name="connsiteY4" fmla="*/ 1384 h 47143"/>
                      <a:gd name="connsiteX5" fmla="*/ 1379 w 68146"/>
                      <a:gd name="connsiteY5" fmla="*/ 7231 h 47143"/>
                      <a:gd name="connsiteX6" fmla="*/ 7226 w 68146"/>
                      <a:gd name="connsiteY6" fmla="*/ 24763 h 47143"/>
                      <a:gd name="connsiteX7" fmla="*/ 7226 w 68146"/>
                      <a:gd name="connsiteY7" fmla="*/ 24763 h 47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146" h="47143">
                        <a:moveTo>
                          <a:pt x="7226" y="24763"/>
                        </a:moveTo>
                        <a:lnTo>
                          <a:pt x="49226" y="45763"/>
                        </a:lnTo>
                        <a:cubicBezTo>
                          <a:pt x="55682" y="48987"/>
                          <a:pt x="63533" y="46373"/>
                          <a:pt x="66766" y="39916"/>
                        </a:cubicBezTo>
                        <a:cubicBezTo>
                          <a:pt x="69990" y="33459"/>
                          <a:pt x="67376" y="25608"/>
                          <a:pt x="60919" y="22384"/>
                        </a:cubicBezTo>
                        <a:lnTo>
                          <a:pt x="18920" y="1384"/>
                        </a:lnTo>
                        <a:cubicBezTo>
                          <a:pt x="12463" y="-1848"/>
                          <a:pt x="4612" y="774"/>
                          <a:pt x="1379" y="7231"/>
                        </a:cubicBezTo>
                        <a:cubicBezTo>
                          <a:pt x="-1845" y="13688"/>
                          <a:pt x="778" y="21539"/>
                          <a:pt x="7226" y="24763"/>
                        </a:cubicBezTo>
                        <a:lnTo>
                          <a:pt x="7226" y="24763"/>
                        </a:lnTo>
                        <a:close/>
                      </a:path>
                    </a:pathLst>
                  </a:custGeom>
                  <a:grpFill/>
                  <a:ln w="856"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A10CD48B-A4FD-48AA-9F28-307722763599}"/>
                      </a:ext>
                    </a:extLst>
                  </p:cNvPr>
                  <p:cNvSpPr/>
                  <p:nvPr/>
                </p:nvSpPr>
                <p:spPr>
                  <a:xfrm>
                    <a:off x="2127115" y="2026129"/>
                    <a:ext cx="68146" cy="47148"/>
                  </a:xfrm>
                  <a:custGeom>
                    <a:avLst/>
                    <a:gdLst>
                      <a:gd name="connsiteX0" fmla="*/ 7226 w 68146"/>
                      <a:gd name="connsiteY0" fmla="*/ 24768 h 47148"/>
                      <a:gd name="connsiteX1" fmla="*/ 49226 w 68146"/>
                      <a:gd name="connsiteY1" fmla="*/ 45768 h 47148"/>
                      <a:gd name="connsiteX2" fmla="*/ 66766 w 68146"/>
                      <a:gd name="connsiteY2" fmla="*/ 39921 h 47148"/>
                      <a:gd name="connsiteX3" fmla="*/ 60919 w 68146"/>
                      <a:gd name="connsiteY3" fmla="*/ 22381 h 47148"/>
                      <a:gd name="connsiteX4" fmla="*/ 18920 w 68146"/>
                      <a:gd name="connsiteY4" fmla="*/ 1381 h 47148"/>
                      <a:gd name="connsiteX5" fmla="*/ 1379 w 68146"/>
                      <a:gd name="connsiteY5" fmla="*/ 7227 h 47148"/>
                      <a:gd name="connsiteX6" fmla="*/ 7226 w 68146"/>
                      <a:gd name="connsiteY6" fmla="*/ 24768 h 47148"/>
                      <a:gd name="connsiteX7" fmla="*/ 7226 w 68146"/>
                      <a:gd name="connsiteY7" fmla="*/ 24768 h 4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146" h="47148">
                        <a:moveTo>
                          <a:pt x="7226" y="24768"/>
                        </a:moveTo>
                        <a:lnTo>
                          <a:pt x="49226" y="45768"/>
                        </a:lnTo>
                        <a:cubicBezTo>
                          <a:pt x="55682" y="48992"/>
                          <a:pt x="63533" y="46378"/>
                          <a:pt x="66766" y="39921"/>
                        </a:cubicBezTo>
                        <a:cubicBezTo>
                          <a:pt x="69990" y="33464"/>
                          <a:pt x="67376" y="25613"/>
                          <a:pt x="60919" y="22381"/>
                        </a:cubicBezTo>
                        <a:lnTo>
                          <a:pt x="18920" y="1381"/>
                        </a:lnTo>
                        <a:cubicBezTo>
                          <a:pt x="12463" y="-1843"/>
                          <a:pt x="4612" y="771"/>
                          <a:pt x="1379" y="7227"/>
                        </a:cubicBezTo>
                        <a:cubicBezTo>
                          <a:pt x="-1845" y="13684"/>
                          <a:pt x="778" y="21535"/>
                          <a:pt x="7226" y="24768"/>
                        </a:cubicBezTo>
                        <a:lnTo>
                          <a:pt x="7226" y="24768"/>
                        </a:lnTo>
                        <a:close/>
                      </a:path>
                    </a:pathLst>
                  </a:custGeom>
                  <a:grpFill/>
                  <a:ln w="856"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CA4060EE-C529-4527-A8C0-45AC86817C7A}"/>
                      </a:ext>
                    </a:extLst>
                  </p:cNvPr>
                  <p:cNvSpPr/>
                  <p:nvPr/>
                </p:nvSpPr>
                <p:spPr>
                  <a:xfrm>
                    <a:off x="2281118" y="1889629"/>
                    <a:ext cx="68148" cy="47150"/>
                  </a:xfrm>
                  <a:custGeom>
                    <a:avLst/>
                    <a:gdLst>
                      <a:gd name="connsiteX0" fmla="*/ 49227 w 68148"/>
                      <a:gd name="connsiteY0" fmla="*/ 1381 h 47150"/>
                      <a:gd name="connsiteX1" fmla="*/ 7227 w 68148"/>
                      <a:gd name="connsiteY1" fmla="*/ 22380 h 47150"/>
                      <a:gd name="connsiteX2" fmla="*/ 1381 w 68148"/>
                      <a:gd name="connsiteY2" fmla="*/ 39921 h 47150"/>
                      <a:gd name="connsiteX3" fmla="*/ 18921 w 68148"/>
                      <a:gd name="connsiteY3" fmla="*/ 45768 h 47150"/>
                      <a:gd name="connsiteX4" fmla="*/ 60921 w 68148"/>
                      <a:gd name="connsiteY4" fmla="*/ 24768 h 47150"/>
                      <a:gd name="connsiteX5" fmla="*/ 66768 w 68148"/>
                      <a:gd name="connsiteY5" fmla="*/ 7227 h 47150"/>
                      <a:gd name="connsiteX6" fmla="*/ 49227 w 68148"/>
                      <a:gd name="connsiteY6" fmla="*/ 1381 h 47150"/>
                      <a:gd name="connsiteX7" fmla="*/ 49227 w 68148"/>
                      <a:gd name="connsiteY7" fmla="*/ 1381 h 4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148" h="47150">
                        <a:moveTo>
                          <a:pt x="49227" y="1381"/>
                        </a:moveTo>
                        <a:lnTo>
                          <a:pt x="7227" y="22380"/>
                        </a:lnTo>
                        <a:cubicBezTo>
                          <a:pt x="771" y="25613"/>
                          <a:pt x="-1843" y="33456"/>
                          <a:pt x="1381" y="39921"/>
                        </a:cubicBezTo>
                        <a:cubicBezTo>
                          <a:pt x="4605" y="46387"/>
                          <a:pt x="12464" y="48992"/>
                          <a:pt x="18921" y="45768"/>
                        </a:cubicBezTo>
                        <a:lnTo>
                          <a:pt x="60921" y="24768"/>
                        </a:lnTo>
                        <a:cubicBezTo>
                          <a:pt x="67378" y="21535"/>
                          <a:pt x="69992" y="13684"/>
                          <a:pt x="66768" y="7227"/>
                        </a:cubicBezTo>
                        <a:cubicBezTo>
                          <a:pt x="63544" y="771"/>
                          <a:pt x="55684" y="-1843"/>
                          <a:pt x="49227" y="1381"/>
                        </a:cubicBezTo>
                        <a:lnTo>
                          <a:pt x="49227" y="1381"/>
                        </a:lnTo>
                        <a:close/>
                      </a:path>
                    </a:pathLst>
                  </a:custGeom>
                  <a:grpFill/>
                  <a:ln w="856"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27B97387-9007-40BA-86BC-A2C4E46D1C63}"/>
                      </a:ext>
                    </a:extLst>
                  </p:cNvPr>
                  <p:cNvSpPr/>
                  <p:nvPr/>
                </p:nvSpPr>
                <p:spPr>
                  <a:xfrm>
                    <a:off x="2281118" y="1957880"/>
                    <a:ext cx="68148" cy="47143"/>
                  </a:xfrm>
                  <a:custGeom>
                    <a:avLst/>
                    <a:gdLst>
                      <a:gd name="connsiteX0" fmla="*/ 49227 w 68148"/>
                      <a:gd name="connsiteY0" fmla="*/ 1384 h 47143"/>
                      <a:gd name="connsiteX1" fmla="*/ 7227 w 68148"/>
                      <a:gd name="connsiteY1" fmla="*/ 22384 h 47143"/>
                      <a:gd name="connsiteX2" fmla="*/ 1381 w 68148"/>
                      <a:gd name="connsiteY2" fmla="*/ 39916 h 47143"/>
                      <a:gd name="connsiteX3" fmla="*/ 18921 w 68148"/>
                      <a:gd name="connsiteY3" fmla="*/ 45763 h 47143"/>
                      <a:gd name="connsiteX4" fmla="*/ 60921 w 68148"/>
                      <a:gd name="connsiteY4" fmla="*/ 24763 h 47143"/>
                      <a:gd name="connsiteX5" fmla="*/ 66768 w 68148"/>
                      <a:gd name="connsiteY5" fmla="*/ 7231 h 47143"/>
                      <a:gd name="connsiteX6" fmla="*/ 49227 w 68148"/>
                      <a:gd name="connsiteY6" fmla="*/ 1384 h 47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148" h="47143">
                        <a:moveTo>
                          <a:pt x="49227" y="1384"/>
                        </a:moveTo>
                        <a:lnTo>
                          <a:pt x="7227" y="22384"/>
                        </a:lnTo>
                        <a:cubicBezTo>
                          <a:pt x="771" y="25608"/>
                          <a:pt x="-1843" y="33459"/>
                          <a:pt x="1381" y="39916"/>
                        </a:cubicBezTo>
                        <a:cubicBezTo>
                          <a:pt x="4605" y="46373"/>
                          <a:pt x="12464" y="48987"/>
                          <a:pt x="18921" y="45763"/>
                        </a:cubicBezTo>
                        <a:lnTo>
                          <a:pt x="60921" y="24763"/>
                        </a:lnTo>
                        <a:cubicBezTo>
                          <a:pt x="67378" y="21530"/>
                          <a:pt x="69992" y="13688"/>
                          <a:pt x="66768" y="7231"/>
                        </a:cubicBezTo>
                        <a:cubicBezTo>
                          <a:pt x="63535" y="774"/>
                          <a:pt x="55684" y="-1848"/>
                          <a:pt x="49227" y="1384"/>
                        </a:cubicBezTo>
                        <a:close/>
                      </a:path>
                    </a:pathLst>
                  </a:custGeom>
                  <a:grpFill/>
                  <a:ln w="856"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D8D29097-94C8-48C9-9746-5244B36AF22A}"/>
                      </a:ext>
                    </a:extLst>
                  </p:cNvPr>
                  <p:cNvSpPr/>
                  <p:nvPr/>
                </p:nvSpPr>
                <p:spPr>
                  <a:xfrm>
                    <a:off x="2281118" y="2026127"/>
                    <a:ext cx="68148" cy="47151"/>
                  </a:xfrm>
                  <a:custGeom>
                    <a:avLst/>
                    <a:gdLst>
                      <a:gd name="connsiteX0" fmla="*/ 49227 w 68148"/>
                      <a:gd name="connsiteY0" fmla="*/ 1382 h 47151"/>
                      <a:gd name="connsiteX1" fmla="*/ 7227 w 68148"/>
                      <a:gd name="connsiteY1" fmla="*/ 22382 h 47151"/>
                      <a:gd name="connsiteX2" fmla="*/ 1381 w 68148"/>
                      <a:gd name="connsiteY2" fmla="*/ 39923 h 47151"/>
                      <a:gd name="connsiteX3" fmla="*/ 18921 w 68148"/>
                      <a:gd name="connsiteY3" fmla="*/ 45769 h 47151"/>
                      <a:gd name="connsiteX4" fmla="*/ 60921 w 68148"/>
                      <a:gd name="connsiteY4" fmla="*/ 24770 h 47151"/>
                      <a:gd name="connsiteX5" fmla="*/ 66768 w 68148"/>
                      <a:gd name="connsiteY5" fmla="*/ 7229 h 47151"/>
                      <a:gd name="connsiteX6" fmla="*/ 49227 w 68148"/>
                      <a:gd name="connsiteY6" fmla="*/ 1382 h 47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148" h="47151">
                        <a:moveTo>
                          <a:pt x="49227" y="1382"/>
                        </a:moveTo>
                        <a:lnTo>
                          <a:pt x="7227" y="22382"/>
                        </a:lnTo>
                        <a:cubicBezTo>
                          <a:pt x="771" y="25606"/>
                          <a:pt x="-1843" y="33457"/>
                          <a:pt x="1381" y="39923"/>
                        </a:cubicBezTo>
                        <a:cubicBezTo>
                          <a:pt x="4605" y="46388"/>
                          <a:pt x="12464" y="48993"/>
                          <a:pt x="18921" y="45769"/>
                        </a:cubicBezTo>
                        <a:lnTo>
                          <a:pt x="60921" y="24770"/>
                        </a:lnTo>
                        <a:cubicBezTo>
                          <a:pt x="67378" y="21546"/>
                          <a:pt x="69992" y="13695"/>
                          <a:pt x="66768" y="7229"/>
                        </a:cubicBezTo>
                        <a:cubicBezTo>
                          <a:pt x="63544" y="764"/>
                          <a:pt x="55684" y="-1842"/>
                          <a:pt x="49227" y="1382"/>
                        </a:cubicBezTo>
                        <a:close/>
                      </a:path>
                    </a:pathLst>
                  </a:custGeom>
                  <a:grpFill/>
                  <a:ln w="856" cap="flat">
                    <a:noFill/>
                    <a:prstDash val="solid"/>
                    <a:miter/>
                  </a:ln>
                </p:spPr>
                <p:txBody>
                  <a:bodyPr rtlCol="0" anchor="ctr"/>
                  <a:lstStyle/>
                  <a:p>
                    <a:endParaRPr lang="en-US"/>
                  </a:p>
                </p:txBody>
              </p:sp>
            </p:grpSp>
          </p:grpSp>
        </p:grpSp>
        <p:grpSp>
          <p:nvGrpSpPr>
            <p:cNvPr id="16" name="Group 15">
              <a:extLst>
                <a:ext uri="{FF2B5EF4-FFF2-40B4-BE49-F238E27FC236}">
                  <a16:creationId xmlns:a16="http://schemas.microsoft.com/office/drawing/2014/main" id="{2F70AAF3-9F65-49BA-8882-7BEFB91C667B}"/>
                </a:ext>
              </a:extLst>
            </p:cNvPr>
            <p:cNvGrpSpPr/>
            <p:nvPr/>
          </p:nvGrpSpPr>
          <p:grpSpPr>
            <a:xfrm>
              <a:off x="6612072" y="1818137"/>
              <a:ext cx="2655939" cy="2611782"/>
              <a:chOff x="6612072" y="1818137"/>
              <a:chExt cx="2655939" cy="2611782"/>
            </a:xfrm>
          </p:grpSpPr>
          <p:sp>
            <p:nvSpPr>
              <p:cNvPr id="26" name="Rectangle 25">
                <a:extLst>
                  <a:ext uri="{FF2B5EF4-FFF2-40B4-BE49-F238E27FC236}">
                    <a16:creationId xmlns:a16="http://schemas.microsoft.com/office/drawing/2014/main" id="{CDB94FD7-41BC-403E-B0C2-1DCEC3CA7FB5}"/>
                  </a:ext>
                </a:extLst>
              </p:cNvPr>
              <p:cNvSpPr/>
              <p:nvPr/>
            </p:nvSpPr>
            <p:spPr>
              <a:xfrm>
                <a:off x="6612072" y="2210199"/>
                <a:ext cx="2655939" cy="221972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82880" lvl="0"/>
                <a:endParaRPr lang="en-US" sz="1200"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29" name="TextBox 28">
                <a:extLst>
                  <a:ext uri="{FF2B5EF4-FFF2-40B4-BE49-F238E27FC236}">
                    <a16:creationId xmlns:a16="http://schemas.microsoft.com/office/drawing/2014/main" id="{245D5E33-8589-4547-BC44-A8BEC7A5482C}"/>
                  </a:ext>
                </a:extLst>
              </p:cNvPr>
              <p:cNvSpPr txBox="1"/>
              <p:nvPr/>
            </p:nvSpPr>
            <p:spPr>
              <a:xfrm>
                <a:off x="6612072" y="2645586"/>
                <a:ext cx="2655939" cy="1588961"/>
              </a:xfrm>
              <a:prstGeom prst="rect">
                <a:avLst/>
              </a:prstGeom>
              <a:noFill/>
            </p:spPr>
            <p:txBody>
              <a:bodyPr wrap="square" rtlCol="0">
                <a:spAutoFit/>
              </a:bodyPr>
              <a:lstStyle/>
              <a:p>
                <a:pPr lvl="0" algn="ctr"/>
                <a:r>
                  <a:rPr lang="en-US" sz="1200" b="1" dirty="0">
                    <a:solidFill>
                      <a:srgbClr val="00B8F1"/>
                    </a:solidFill>
                    <a:latin typeface="Tahoma" panose="020B0604030504040204" pitchFamily="34" charset="0"/>
                    <a:ea typeface="Tahoma" panose="020B0604030504040204" pitchFamily="34" charset="0"/>
                    <a:cs typeface="Tahoma" panose="020B0604030504040204" pitchFamily="34" charset="0"/>
                  </a:rPr>
                  <a:t>Departmental Manual</a:t>
                </a:r>
              </a:p>
              <a:p>
                <a:pPr marL="365760" lvl="1" indent="-182880">
                  <a:lnSpc>
                    <a:spcPct val="150000"/>
                  </a:lnSpc>
                  <a:spcBef>
                    <a:spcPts val="600"/>
                  </a:spcBef>
                  <a:buFont typeface="Arial" panose="020B0604020202020204" pitchFamily="34" charset="0"/>
                  <a:buChar char="•"/>
                </a:pPr>
                <a:r>
                  <a:rPr lang="en-US" sz="1100" dirty="0">
                    <a:latin typeface="Tahoma" panose="020B0604030504040204" pitchFamily="34" charset="0"/>
                    <a:ea typeface="Tahoma" panose="020B0604030504040204" pitchFamily="34" charset="0"/>
                    <a:cs typeface="Tahoma" panose="020B0604030504040204" pitchFamily="34" charset="0"/>
                  </a:rPr>
                  <a:t>Content Services</a:t>
                </a:r>
              </a:p>
              <a:p>
                <a:pPr marL="365760" lvl="1" indent="-182880">
                  <a:lnSpc>
                    <a:spcPct val="150000"/>
                  </a:lnSpc>
                  <a:buFont typeface="Arial" panose="020B0604020202020204" pitchFamily="34" charset="0"/>
                  <a:buChar char="•"/>
                </a:pPr>
                <a:r>
                  <a:rPr lang="en-US" sz="1100" dirty="0">
                    <a:latin typeface="Tahoma" panose="020B0604030504040204" pitchFamily="34" charset="0"/>
                    <a:ea typeface="Tahoma" panose="020B0604030504040204" pitchFamily="34" charset="0"/>
                    <a:cs typeface="Tahoma" panose="020B0604030504040204" pitchFamily="34" charset="0"/>
                  </a:rPr>
                  <a:t>Admin</a:t>
                </a:r>
              </a:p>
              <a:p>
                <a:pPr marL="365760" lvl="1" indent="-182880">
                  <a:lnSpc>
                    <a:spcPct val="150000"/>
                  </a:lnSpc>
                  <a:buFont typeface="Arial" panose="020B0604020202020204" pitchFamily="34" charset="0"/>
                  <a:buChar char="•"/>
                </a:pPr>
                <a:r>
                  <a:rPr lang="en-US" sz="1100" dirty="0">
                    <a:latin typeface="Tahoma" panose="020B0604030504040204" pitchFamily="34" charset="0"/>
                    <a:ea typeface="Tahoma" panose="020B0604030504040204" pitchFamily="34" charset="0"/>
                    <a:cs typeface="Tahoma" panose="020B0604030504040204" pitchFamily="34" charset="0"/>
                  </a:rPr>
                  <a:t>Human Resource</a:t>
                </a:r>
              </a:p>
              <a:p>
                <a:pPr marL="365760" lvl="1" indent="-182880">
                  <a:lnSpc>
                    <a:spcPct val="150000"/>
                  </a:lnSpc>
                  <a:buFont typeface="Arial" panose="020B0604020202020204" pitchFamily="34" charset="0"/>
                  <a:buChar char="•"/>
                </a:pPr>
                <a:r>
                  <a:rPr lang="en-US" sz="1100" dirty="0">
                    <a:latin typeface="Tahoma" panose="020B0604030504040204" pitchFamily="34" charset="0"/>
                    <a:ea typeface="Tahoma" panose="020B0604030504040204" pitchFamily="34" charset="0"/>
                    <a:cs typeface="Tahoma" panose="020B0604030504040204" pitchFamily="34" charset="0"/>
                  </a:rPr>
                  <a:t>Information Systems</a:t>
                </a:r>
              </a:p>
              <a:p>
                <a:pPr marL="365760" lvl="1" indent="-182880">
                  <a:lnSpc>
                    <a:spcPct val="150000"/>
                  </a:lnSpc>
                  <a:buFont typeface="Arial" panose="020B0604020202020204" pitchFamily="34" charset="0"/>
                  <a:buChar char="•"/>
                </a:pPr>
                <a:r>
                  <a:rPr lang="en-US" sz="1100" dirty="0">
                    <a:latin typeface="Tahoma" panose="020B0604030504040204" pitchFamily="34" charset="0"/>
                    <a:ea typeface="Tahoma" panose="020B0604030504040204" pitchFamily="34" charset="0"/>
                    <a:cs typeface="Tahoma" panose="020B0604030504040204" pitchFamily="34" charset="0"/>
                  </a:rPr>
                  <a:t>Support Services</a:t>
                </a:r>
              </a:p>
            </p:txBody>
          </p:sp>
          <p:grpSp>
            <p:nvGrpSpPr>
              <p:cNvPr id="13" name="Group 12">
                <a:extLst>
                  <a:ext uri="{FF2B5EF4-FFF2-40B4-BE49-F238E27FC236}">
                    <a16:creationId xmlns:a16="http://schemas.microsoft.com/office/drawing/2014/main" id="{2ECAF09B-0C24-42C2-8B67-F8915B2A23D9}"/>
                  </a:ext>
                </a:extLst>
              </p:cNvPr>
              <p:cNvGrpSpPr/>
              <p:nvPr/>
            </p:nvGrpSpPr>
            <p:grpSpPr>
              <a:xfrm>
                <a:off x="7547980" y="1818137"/>
                <a:ext cx="784123" cy="784123"/>
                <a:chOff x="7667811" y="1818137"/>
                <a:chExt cx="784123" cy="784123"/>
              </a:xfrm>
            </p:grpSpPr>
            <p:sp>
              <p:nvSpPr>
                <p:cNvPr id="27" name="Oval 26">
                  <a:extLst>
                    <a:ext uri="{FF2B5EF4-FFF2-40B4-BE49-F238E27FC236}">
                      <a16:creationId xmlns:a16="http://schemas.microsoft.com/office/drawing/2014/main" id="{4883269D-DDCD-4ACA-BCA3-F0C818B5CC28}"/>
                    </a:ext>
                  </a:extLst>
                </p:cNvPr>
                <p:cNvSpPr/>
                <p:nvPr/>
              </p:nvSpPr>
              <p:spPr>
                <a:xfrm>
                  <a:off x="7667811" y="1818137"/>
                  <a:ext cx="784123" cy="784123"/>
                </a:xfrm>
                <a:prstGeom prst="ellipse">
                  <a:avLst/>
                </a:prstGeom>
                <a:solidFill>
                  <a:srgbClr val="2B3B4B"/>
                </a:solidFill>
                <a:ln w="444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9" name="Graphic 7">
                  <a:extLst>
                    <a:ext uri="{FF2B5EF4-FFF2-40B4-BE49-F238E27FC236}">
                      <a16:creationId xmlns:a16="http://schemas.microsoft.com/office/drawing/2014/main" id="{5ED56052-1EA0-485D-9E2D-3411C57E1EF7}"/>
                    </a:ext>
                  </a:extLst>
                </p:cNvPr>
                <p:cNvGrpSpPr/>
                <p:nvPr/>
              </p:nvGrpSpPr>
              <p:grpSpPr>
                <a:xfrm>
                  <a:off x="7829181" y="2021983"/>
                  <a:ext cx="446138" cy="376140"/>
                  <a:chOff x="2015121" y="1793383"/>
                  <a:chExt cx="446138" cy="376140"/>
                </a:xfrm>
                <a:solidFill>
                  <a:schemeClr val="bg1"/>
                </a:solidFill>
              </p:grpSpPr>
              <p:sp>
                <p:nvSpPr>
                  <p:cNvPr id="60" name="Freeform: Shape 59">
                    <a:extLst>
                      <a:ext uri="{FF2B5EF4-FFF2-40B4-BE49-F238E27FC236}">
                        <a16:creationId xmlns:a16="http://schemas.microsoft.com/office/drawing/2014/main" id="{0D90C2BB-4AC1-4984-A7A5-F37352DE87F5}"/>
                      </a:ext>
                    </a:extLst>
                  </p:cNvPr>
                  <p:cNvSpPr/>
                  <p:nvPr/>
                </p:nvSpPr>
                <p:spPr>
                  <a:xfrm>
                    <a:off x="2015121" y="1793383"/>
                    <a:ext cx="446138" cy="376140"/>
                  </a:xfrm>
                  <a:custGeom>
                    <a:avLst/>
                    <a:gdLst>
                      <a:gd name="connsiteX0" fmla="*/ 433068 w 446138"/>
                      <a:gd name="connsiteY0" fmla="*/ 83999 h 376140"/>
                      <a:gd name="connsiteX1" fmla="*/ 390136 w 446138"/>
                      <a:gd name="connsiteY1" fmla="*/ 83999 h 376140"/>
                      <a:gd name="connsiteX2" fmla="*/ 390136 w 446138"/>
                      <a:gd name="connsiteY2" fmla="*/ 13070 h 376140"/>
                      <a:gd name="connsiteX3" fmla="*/ 383940 w 446138"/>
                      <a:gd name="connsiteY3" fmla="*/ 1951 h 376140"/>
                      <a:gd name="connsiteX4" fmla="*/ 371227 w 446138"/>
                      <a:gd name="connsiteY4" fmla="*/ 1376 h 376140"/>
                      <a:gd name="connsiteX5" fmla="*/ 223069 w 446138"/>
                      <a:gd name="connsiteY5" fmla="*/ 75459 h 376140"/>
                      <a:gd name="connsiteX6" fmla="*/ 74911 w 446138"/>
                      <a:gd name="connsiteY6" fmla="*/ 1376 h 376140"/>
                      <a:gd name="connsiteX7" fmla="*/ 62198 w 446138"/>
                      <a:gd name="connsiteY7" fmla="*/ 1951 h 376140"/>
                      <a:gd name="connsiteX8" fmla="*/ 56003 w 446138"/>
                      <a:gd name="connsiteY8" fmla="*/ 13070 h 376140"/>
                      <a:gd name="connsiteX9" fmla="*/ 56003 w 446138"/>
                      <a:gd name="connsiteY9" fmla="*/ 83999 h 376140"/>
                      <a:gd name="connsiteX10" fmla="*/ 13070 w 446138"/>
                      <a:gd name="connsiteY10" fmla="*/ 83999 h 376140"/>
                      <a:gd name="connsiteX11" fmla="*/ 0 w 446138"/>
                      <a:gd name="connsiteY11" fmla="*/ 97069 h 376140"/>
                      <a:gd name="connsiteX12" fmla="*/ 0 w 446138"/>
                      <a:gd name="connsiteY12" fmla="*/ 363070 h 376140"/>
                      <a:gd name="connsiteX13" fmla="*/ 13070 w 446138"/>
                      <a:gd name="connsiteY13" fmla="*/ 376141 h 376140"/>
                      <a:gd name="connsiteX14" fmla="*/ 433068 w 446138"/>
                      <a:gd name="connsiteY14" fmla="*/ 376141 h 376140"/>
                      <a:gd name="connsiteX15" fmla="*/ 446138 w 446138"/>
                      <a:gd name="connsiteY15" fmla="*/ 363070 h 376140"/>
                      <a:gd name="connsiteX16" fmla="*/ 446138 w 446138"/>
                      <a:gd name="connsiteY16" fmla="*/ 97069 h 376140"/>
                      <a:gd name="connsiteX17" fmla="*/ 433068 w 446138"/>
                      <a:gd name="connsiteY17" fmla="*/ 83999 h 376140"/>
                      <a:gd name="connsiteX18" fmla="*/ 433068 w 446138"/>
                      <a:gd name="connsiteY18" fmla="*/ 83999 h 376140"/>
                      <a:gd name="connsiteX19" fmla="*/ 26141 w 446138"/>
                      <a:gd name="connsiteY19" fmla="*/ 350000 h 376140"/>
                      <a:gd name="connsiteX20" fmla="*/ 26141 w 446138"/>
                      <a:gd name="connsiteY20" fmla="*/ 110140 h 376140"/>
                      <a:gd name="connsiteX21" fmla="*/ 56003 w 446138"/>
                      <a:gd name="connsiteY21" fmla="*/ 110140 h 376140"/>
                      <a:gd name="connsiteX22" fmla="*/ 56003 w 446138"/>
                      <a:gd name="connsiteY22" fmla="*/ 286068 h 376140"/>
                      <a:gd name="connsiteX23" fmla="*/ 63226 w 446138"/>
                      <a:gd name="connsiteY23" fmla="*/ 297762 h 376140"/>
                      <a:gd name="connsiteX24" fmla="*/ 167703 w 446138"/>
                      <a:gd name="connsiteY24" fmla="*/ 350000 h 376140"/>
                      <a:gd name="connsiteX25" fmla="*/ 26141 w 446138"/>
                      <a:gd name="connsiteY25" fmla="*/ 350000 h 376140"/>
                      <a:gd name="connsiteX26" fmla="*/ 209999 w 446138"/>
                      <a:gd name="connsiteY26" fmla="*/ 341922 h 376140"/>
                      <a:gd name="connsiteX27" fmla="*/ 82143 w 446138"/>
                      <a:gd name="connsiteY27" fmla="*/ 277990 h 376140"/>
                      <a:gd name="connsiteX28" fmla="*/ 82143 w 446138"/>
                      <a:gd name="connsiteY28" fmla="*/ 34218 h 376140"/>
                      <a:gd name="connsiteX29" fmla="*/ 209999 w 446138"/>
                      <a:gd name="connsiteY29" fmla="*/ 98150 h 376140"/>
                      <a:gd name="connsiteX30" fmla="*/ 209999 w 446138"/>
                      <a:gd name="connsiteY30" fmla="*/ 341922 h 376140"/>
                      <a:gd name="connsiteX31" fmla="*/ 236139 w 446138"/>
                      <a:gd name="connsiteY31" fmla="*/ 98150 h 376140"/>
                      <a:gd name="connsiteX32" fmla="*/ 363995 w 446138"/>
                      <a:gd name="connsiteY32" fmla="*/ 34218 h 376140"/>
                      <a:gd name="connsiteX33" fmla="*/ 363995 w 446138"/>
                      <a:gd name="connsiteY33" fmla="*/ 277990 h 376140"/>
                      <a:gd name="connsiteX34" fmla="*/ 236139 w 446138"/>
                      <a:gd name="connsiteY34" fmla="*/ 341922 h 376140"/>
                      <a:gd name="connsiteX35" fmla="*/ 236139 w 446138"/>
                      <a:gd name="connsiteY35" fmla="*/ 98150 h 376140"/>
                      <a:gd name="connsiteX36" fmla="*/ 419997 w 446138"/>
                      <a:gd name="connsiteY36" fmla="*/ 350000 h 376140"/>
                      <a:gd name="connsiteX37" fmla="*/ 278435 w 446138"/>
                      <a:gd name="connsiteY37" fmla="*/ 350000 h 376140"/>
                      <a:gd name="connsiteX38" fmla="*/ 382912 w 446138"/>
                      <a:gd name="connsiteY38" fmla="*/ 297762 h 376140"/>
                      <a:gd name="connsiteX39" fmla="*/ 390136 w 446138"/>
                      <a:gd name="connsiteY39" fmla="*/ 286068 h 376140"/>
                      <a:gd name="connsiteX40" fmla="*/ 390136 w 446138"/>
                      <a:gd name="connsiteY40" fmla="*/ 110140 h 376140"/>
                      <a:gd name="connsiteX41" fmla="*/ 419997 w 446138"/>
                      <a:gd name="connsiteY41" fmla="*/ 110140 h 376140"/>
                      <a:gd name="connsiteX42" fmla="*/ 419997 w 446138"/>
                      <a:gd name="connsiteY42" fmla="*/ 350000 h 376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446138" h="376140">
                        <a:moveTo>
                          <a:pt x="433068" y="83999"/>
                        </a:moveTo>
                        <a:lnTo>
                          <a:pt x="390136" y="83999"/>
                        </a:lnTo>
                        <a:lnTo>
                          <a:pt x="390136" y="13070"/>
                        </a:lnTo>
                        <a:cubicBezTo>
                          <a:pt x="390136" y="8539"/>
                          <a:pt x="387792" y="4330"/>
                          <a:pt x="383940" y="1951"/>
                        </a:cubicBezTo>
                        <a:cubicBezTo>
                          <a:pt x="380089" y="-428"/>
                          <a:pt x="375270" y="-646"/>
                          <a:pt x="371227" y="1376"/>
                        </a:cubicBezTo>
                        <a:lnTo>
                          <a:pt x="223069" y="75459"/>
                        </a:lnTo>
                        <a:lnTo>
                          <a:pt x="74911" y="1376"/>
                        </a:lnTo>
                        <a:cubicBezTo>
                          <a:pt x="70859" y="-646"/>
                          <a:pt x="66049" y="-428"/>
                          <a:pt x="62198" y="1951"/>
                        </a:cubicBezTo>
                        <a:cubicBezTo>
                          <a:pt x="58346" y="4330"/>
                          <a:pt x="56003" y="8539"/>
                          <a:pt x="56003" y="13070"/>
                        </a:cubicBezTo>
                        <a:lnTo>
                          <a:pt x="56003" y="83999"/>
                        </a:lnTo>
                        <a:lnTo>
                          <a:pt x="13070" y="83999"/>
                        </a:lnTo>
                        <a:cubicBezTo>
                          <a:pt x="5856" y="83999"/>
                          <a:pt x="0" y="89854"/>
                          <a:pt x="0" y="97069"/>
                        </a:cubicBezTo>
                        <a:lnTo>
                          <a:pt x="0" y="363070"/>
                        </a:lnTo>
                        <a:cubicBezTo>
                          <a:pt x="0" y="370285"/>
                          <a:pt x="5856" y="376141"/>
                          <a:pt x="13070" y="376141"/>
                        </a:cubicBezTo>
                        <a:lnTo>
                          <a:pt x="433068" y="376141"/>
                        </a:lnTo>
                        <a:cubicBezTo>
                          <a:pt x="440282" y="376141"/>
                          <a:pt x="446138" y="370285"/>
                          <a:pt x="446138" y="363070"/>
                        </a:cubicBezTo>
                        <a:lnTo>
                          <a:pt x="446138" y="97069"/>
                        </a:lnTo>
                        <a:cubicBezTo>
                          <a:pt x="446138" y="89854"/>
                          <a:pt x="440282" y="83999"/>
                          <a:pt x="433068" y="83999"/>
                        </a:cubicBezTo>
                        <a:lnTo>
                          <a:pt x="433068" y="83999"/>
                        </a:lnTo>
                        <a:close/>
                        <a:moveTo>
                          <a:pt x="26141" y="350000"/>
                        </a:moveTo>
                        <a:lnTo>
                          <a:pt x="26141" y="110140"/>
                        </a:lnTo>
                        <a:lnTo>
                          <a:pt x="56003" y="110140"/>
                        </a:lnTo>
                        <a:lnTo>
                          <a:pt x="56003" y="286068"/>
                        </a:lnTo>
                        <a:cubicBezTo>
                          <a:pt x="56003" y="291017"/>
                          <a:pt x="58800" y="295548"/>
                          <a:pt x="63226" y="297762"/>
                        </a:cubicBezTo>
                        <a:lnTo>
                          <a:pt x="167703" y="350000"/>
                        </a:lnTo>
                        <a:lnTo>
                          <a:pt x="26141" y="350000"/>
                        </a:lnTo>
                        <a:close/>
                        <a:moveTo>
                          <a:pt x="209999" y="341922"/>
                        </a:moveTo>
                        <a:lnTo>
                          <a:pt x="82143" y="277990"/>
                        </a:lnTo>
                        <a:lnTo>
                          <a:pt x="82143" y="34218"/>
                        </a:lnTo>
                        <a:lnTo>
                          <a:pt x="209999" y="98150"/>
                        </a:lnTo>
                        <a:lnTo>
                          <a:pt x="209999" y="341922"/>
                        </a:lnTo>
                        <a:close/>
                        <a:moveTo>
                          <a:pt x="236139" y="98150"/>
                        </a:moveTo>
                        <a:lnTo>
                          <a:pt x="363995" y="34218"/>
                        </a:lnTo>
                        <a:lnTo>
                          <a:pt x="363995" y="277990"/>
                        </a:lnTo>
                        <a:lnTo>
                          <a:pt x="236139" y="341922"/>
                        </a:lnTo>
                        <a:lnTo>
                          <a:pt x="236139" y="98150"/>
                        </a:lnTo>
                        <a:close/>
                        <a:moveTo>
                          <a:pt x="419997" y="350000"/>
                        </a:moveTo>
                        <a:lnTo>
                          <a:pt x="278435" y="350000"/>
                        </a:lnTo>
                        <a:lnTo>
                          <a:pt x="382912" y="297762"/>
                        </a:lnTo>
                        <a:cubicBezTo>
                          <a:pt x="387338" y="295548"/>
                          <a:pt x="390136" y="291026"/>
                          <a:pt x="390136" y="286068"/>
                        </a:cubicBezTo>
                        <a:lnTo>
                          <a:pt x="390136" y="110140"/>
                        </a:lnTo>
                        <a:lnTo>
                          <a:pt x="419997" y="110140"/>
                        </a:lnTo>
                        <a:lnTo>
                          <a:pt x="419997" y="350000"/>
                        </a:lnTo>
                        <a:close/>
                      </a:path>
                    </a:pathLst>
                  </a:custGeom>
                  <a:grpFill/>
                  <a:ln w="856"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E5433254-A35A-4B2C-9FD2-332B62F9D241}"/>
                      </a:ext>
                    </a:extLst>
                  </p:cNvPr>
                  <p:cNvSpPr/>
                  <p:nvPr/>
                </p:nvSpPr>
                <p:spPr>
                  <a:xfrm>
                    <a:off x="2127115" y="1889626"/>
                    <a:ext cx="68146" cy="47156"/>
                  </a:xfrm>
                  <a:custGeom>
                    <a:avLst/>
                    <a:gdLst>
                      <a:gd name="connsiteX0" fmla="*/ 7226 w 68146"/>
                      <a:gd name="connsiteY0" fmla="*/ 24772 h 47156"/>
                      <a:gd name="connsiteX1" fmla="*/ 49226 w 68146"/>
                      <a:gd name="connsiteY1" fmla="*/ 45772 h 47156"/>
                      <a:gd name="connsiteX2" fmla="*/ 66766 w 68146"/>
                      <a:gd name="connsiteY2" fmla="*/ 39925 h 47156"/>
                      <a:gd name="connsiteX3" fmla="*/ 60919 w 68146"/>
                      <a:gd name="connsiteY3" fmla="*/ 22384 h 47156"/>
                      <a:gd name="connsiteX4" fmla="*/ 18920 w 68146"/>
                      <a:gd name="connsiteY4" fmla="*/ 1384 h 47156"/>
                      <a:gd name="connsiteX5" fmla="*/ 1379 w 68146"/>
                      <a:gd name="connsiteY5" fmla="*/ 7231 h 47156"/>
                      <a:gd name="connsiteX6" fmla="*/ 7226 w 68146"/>
                      <a:gd name="connsiteY6" fmla="*/ 24772 h 47156"/>
                      <a:gd name="connsiteX7" fmla="*/ 7226 w 68146"/>
                      <a:gd name="connsiteY7" fmla="*/ 24772 h 47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146" h="47156">
                        <a:moveTo>
                          <a:pt x="7226" y="24772"/>
                        </a:moveTo>
                        <a:lnTo>
                          <a:pt x="49226" y="45772"/>
                        </a:lnTo>
                        <a:cubicBezTo>
                          <a:pt x="55682" y="49004"/>
                          <a:pt x="63533" y="46382"/>
                          <a:pt x="66766" y="39925"/>
                        </a:cubicBezTo>
                        <a:cubicBezTo>
                          <a:pt x="69990" y="33468"/>
                          <a:pt x="67376" y="25617"/>
                          <a:pt x="60919" y="22384"/>
                        </a:cubicBezTo>
                        <a:lnTo>
                          <a:pt x="18920" y="1384"/>
                        </a:lnTo>
                        <a:cubicBezTo>
                          <a:pt x="12463" y="-1848"/>
                          <a:pt x="4612" y="774"/>
                          <a:pt x="1379" y="7231"/>
                        </a:cubicBezTo>
                        <a:cubicBezTo>
                          <a:pt x="-1845" y="13688"/>
                          <a:pt x="778" y="21539"/>
                          <a:pt x="7226" y="24772"/>
                        </a:cubicBezTo>
                        <a:lnTo>
                          <a:pt x="7226" y="24772"/>
                        </a:lnTo>
                        <a:close/>
                      </a:path>
                    </a:pathLst>
                  </a:custGeom>
                  <a:grpFill/>
                  <a:ln w="856"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E32080A5-949C-418F-B9DA-8E590D1E233D}"/>
                      </a:ext>
                    </a:extLst>
                  </p:cNvPr>
                  <p:cNvSpPr/>
                  <p:nvPr/>
                </p:nvSpPr>
                <p:spPr>
                  <a:xfrm>
                    <a:off x="2127115" y="1957880"/>
                    <a:ext cx="68146" cy="47143"/>
                  </a:xfrm>
                  <a:custGeom>
                    <a:avLst/>
                    <a:gdLst>
                      <a:gd name="connsiteX0" fmla="*/ 7226 w 68146"/>
                      <a:gd name="connsiteY0" fmla="*/ 24763 h 47143"/>
                      <a:gd name="connsiteX1" fmla="*/ 49226 w 68146"/>
                      <a:gd name="connsiteY1" fmla="*/ 45763 h 47143"/>
                      <a:gd name="connsiteX2" fmla="*/ 66766 w 68146"/>
                      <a:gd name="connsiteY2" fmla="*/ 39916 h 47143"/>
                      <a:gd name="connsiteX3" fmla="*/ 60919 w 68146"/>
                      <a:gd name="connsiteY3" fmla="*/ 22384 h 47143"/>
                      <a:gd name="connsiteX4" fmla="*/ 18920 w 68146"/>
                      <a:gd name="connsiteY4" fmla="*/ 1384 h 47143"/>
                      <a:gd name="connsiteX5" fmla="*/ 1379 w 68146"/>
                      <a:gd name="connsiteY5" fmla="*/ 7231 h 47143"/>
                      <a:gd name="connsiteX6" fmla="*/ 7226 w 68146"/>
                      <a:gd name="connsiteY6" fmla="*/ 24763 h 47143"/>
                      <a:gd name="connsiteX7" fmla="*/ 7226 w 68146"/>
                      <a:gd name="connsiteY7" fmla="*/ 24763 h 47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146" h="47143">
                        <a:moveTo>
                          <a:pt x="7226" y="24763"/>
                        </a:moveTo>
                        <a:lnTo>
                          <a:pt x="49226" y="45763"/>
                        </a:lnTo>
                        <a:cubicBezTo>
                          <a:pt x="55682" y="48987"/>
                          <a:pt x="63533" y="46373"/>
                          <a:pt x="66766" y="39916"/>
                        </a:cubicBezTo>
                        <a:cubicBezTo>
                          <a:pt x="69990" y="33459"/>
                          <a:pt x="67376" y="25608"/>
                          <a:pt x="60919" y="22384"/>
                        </a:cubicBezTo>
                        <a:lnTo>
                          <a:pt x="18920" y="1384"/>
                        </a:lnTo>
                        <a:cubicBezTo>
                          <a:pt x="12463" y="-1848"/>
                          <a:pt x="4612" y="774"/>
                          <a:pt x="1379" y="7231"/>
                        </a:cubicBezTo>
                        <a:cubicBezTo>
                          <a:pt x="-1845" y="13688"/>
                          <a:pt x="778" y="21539"/>
                          <a:pt x="7226" y="24763"/>
                        </a:cubicBezTo>
                        <a:lnTo>
                          <a:pt x="7226" y="24763"/>
                        </a:lnTo>
                        <a:close/>
                      </a:path>
                    </a:pathLst>
                  </a:custGeom>
                  <a:grpFill/>
                  <a:ln w="856"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43F3BAB9-76B2-4267-9BB9-44B13FE63BEE}"/>
                      </a:ext>
                    </a:extLst>
                  </p:cNvPr>
                  <p:cNvSpPr/>
                  <p:nvPr/>
                </p:nvSpPr>
                <p:spPr>
                  <a:xfrm>
                    <a:off x="2127115" y="2026129"/>
                    <a:ext cx="68146" cy="47148"/>
                  </a:xfrm>
                  <a:custGeom>
                    <a:avLst/>
                    <a:gdLst>
                      <a:gd name="connsiteX0" fmla="*/ 7226 w 68146"/>
                      <a:gd name="connsiteY0" fmla="*/ 24768 h 47148"/>
                      <a:gd name="connsiteX1" fmla="*/ 49226 w 68146"/>
                      <a:gd name="connsiteY1" fmla="*/ 45768 h 47148"/>
                      <a:gd name="connsiteX2" fmla="*/ 66766 w 68146"/>
                      <a:gd name="connsiteY2" fmla="*/ 39921 h 47148"/>
                      <a:gd name="connsiteX3" fmla="*/ 60919 w 68146"/>
                      <a:gd name="connsiteY3" fmla="*/ 22381 h 47148"/>
                      <a:gd name="connsiteX4" fmla="*/ 18920 w 68146"/>
                      <a:gd name="connsiteY4" fmla="*/ 1381 h 47148"/>
                      <a:gd name="connsiteX5" fmla="*/ 1379 w 68146"/>
                      <a:gd name="connsiteY5" fmla="*/ 7227 h 47148"/>
                      <a:gd name="connsiteX6" fmla="*/ 7226 w 68146"/>
                      <a:gd name="connsiteY6" fmla="*/ 24768 h 47148"/>
                      <a:gd name="connsiteX7" fmla="*/ 7226 w 68146"/>
                      <a:gd name="connsiteY7" fmla="*/ 24768 h 4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146" h="47148">
                        <a:moveTo>
                          <a:pt x="7226" y="24768"/>
                        </a:moveTo>
                        <a:lnTo>
                          <a:pt x="49226" y="45768"/>
                        </a:lnTo>
                        <a:cubicBezTo>
                          <a:pt x="55682" y="48992"/>
                          <a:pt x="63533" y="46378"/>
                          <a:pt x="66766" y="39921"/>
                        </a:cubicBezTo>
                        <a:cubicBezTo>
                          <a:pt x="69990" y="33464"/>
                          <a:pt x="67376" y="25613"/>
                          <a:pt x="60919" y="22381"/>
                        </a:cubicBezTo>
                        <a:lnTo>
                          <a:pt x="18920" y="1381"/>
                        </a:lnTo>
                        <a:cubicBezTo>
                          <a:pt x="12463" y="-1843"/>
                          <a:pt x="4612" y="771"/>
                          <a:pt x="1379" y="7227"/>
                        </a:cubicBezTo>
                        <a:cubicBezTo>
                          <a:pt x="-1845" y="13684"/>
                          <a:pt x="778" y="21535"/>
                          <a:pt x="7226" y="24768"/>
                        </a:cubicBezTo>
                        <a:lnTo>
                          <a:pt x="7226" y="24768"/>
                        </a:lnTo>
                        <a:close/>
                      </a:path>
                    </a:pathLst>
                  </a:custGeom>
                  <a:grpFill/>
                  <a:ln w="856"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A64A1048-3BA9-4AD1-A893-13056C0C3F84}"/>
                      </a:ext>
                    </a:extLst>
                  </p:cNvPr>
                  <p:cNvSpPr/>
                  <p:nvPr/>
                </p:nvSpPr>
                <p:spPr>
                  <a:xfrm>
                    <a:off x="2281118" y="1889629"/>
                    <a:ext cx="68148" cy="47150"/>
                  </a:xfrm>
                  <a:custGeom>
                    <a:avLst/>
                    <a:gdLst>
                      <a:gd name="connsiteX0" fmla="*/ 49227 w 68148"/>
                      <a:gd name="connsiteY0" fmla="*/ 1381 h 47150"/>
                      <a:gd name="connsiteX1" fmla="*/ 7227 w 68148"/>
                      <a:gd name="connsiteY1" fmla="*/ 22380 h 47150"/>
                      <a:gd name="connsiteX2" fmla="*/ 1381 w 68148"/>
                      <a:gd name="connsiteY2" fmla="*/ 39921 h 47150"/>
                      <a:gd name="connsiteX3" fmla="*/ 18921 w 68148"/>
                      <a:gd name="connsiteY3" fmla="*/ 45768 h 47150"/>
                      <a:gd name="connsiteX4" fmla="*/ 60921 w 68148"/>
                      <a:gd name="connsiteY4" fmla="*/ 24768 h 47150"/>
                      <a:gd name="connsiteX5" fmla="*/ 66768 w 68148"/>
                      <a:gd name="connsiteY5" fmla="*/ 7227 h 47150"/>
                      <a:gd name="connsiteX6" fmla="*/ 49227 w 68148"/>
                      <a:gd name="connsiteY6" fmla="*/ 1381 h 47150"/>
                      <a:gd name="connsiteX7" fmla="*/ 49227 w 68148"/>
                      <a:gd name="connsiteY7" fmla="*/ 1381 h 4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148" h="47150">
                        <a:moveTo>
                          <a:pt x="49227" y="1381"/>
                        </a:moveTo>
                        <a:lnTo>
                          <a:pt x="7227" y="22380"/>
                        </a:lnTo>
                        <a:cubicBezTo>
                          <a:pt x="771" y="25613"/>
                          <a:pt x="-1843" y="33456"/>
                          <a:pt x="1381" y="39921"/>
                        </a:cubicBezTo>
                        <a:cubicBezTo>
                          <a:pt x="4605" y="46387"/>
                          <a:pt x="12464" y="48992"/>
                          <a:pt x="18921" y="45768"/>
                        </a:cubicBezTo>
                        <a:lnTo>
                          <a:pt x="60921" y="24768"/>
                        </a:lnTo>
                        <a:cubicBezTo>
                          <a:pt x="67378" y="21535"/>
                          <a:pt x="69992" y="13684"/>
                          <a:pt x="66768" y="7227"/>
                        </a:cubicBezTo>
                        <a:cubicBezTo>
                          <a:pt x="63544" y="771"/>
                          <a:pt x="55684" y="-1843"/>
                          <a:pt x="49227" y="1381"/>
                        </a:cubicBezTo>
                        <a:lnTo>
                          <a:pt x="49227" y="1381"/>
                        </a:lnTo>
                        <a:close/>
                      </a:path>
                    </a:pathLst>
                  </a:custGeom>
                  <a:grpFill/>
                  <a:ln w="856"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08CB9F92-CFD5-4BFD-A7DC-E385E569BEE5}"/>
                      </a:ext>
                    </a:extLst>
                  </p:cNvPr>
                  <p:cNvSpPr/>
                  <p:nvPr/>
                </p:nvSpPr>
                <p:spPr>
                  <a:xfrm>
                    <a:off x="2281118" y="1957880"/>
                    <a:ext cx="68148" cy="47143"/>
                  </a:xfrm>
                  <a:custGeom>
                    <a:avLst/>
                    <a:gdLst>
                      <a:gd name="connsiteX0" fmla="*/ 49227 w 68148"/>
                      <a:gd name="connsiteY0" fmla="*/ 1384 h 47143"/>
                      <a:gd name="connsiteX1" fmla="*/ 7227 w 68148"/>
                      <a:gd name="connsiteY1" fmla="*/ 22384 h 47143"/>
                      <a:gd name="connsiteX2" fmla="*/ 1381 w 68148"/>
                      <a:gd name="connsiteY2" fmla="*/ 39916 h 47143"/>
                      <a:gd name="connsiteX3" fmla="*/ 18921 w 68148"/>
                      <a:gd name="connsiteY3" fmla="*/ 45763 h 47143"/>
                      <a:gd name="connsiteX4" fmla="*/ 60921 w 68148"/>
                      <a:gd name="connsiteY4" fmla="*/ 24763 h 47143"/>
                      <a:gd name="connsiteX5" fmla="*/ 66768 w 68148"/>
                      <a:gd name="connsiteY5" fmla="*/ 7231 h 47143"/>
                      <a:gd name="connsiteX6" fmla="*/ 49227 w 68148"/>
                      <a:gd name="connsiteY6" fmla="*/ 1384 h 47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148" h="47143">
                        <a:moveTo>
                          <a:pt x="49227" y="1384"/>
                        </a:moveTo>
                        <a:lnTo>
                          <a:pt x="7227" y="22384"/>
                        </a:lnTo>
                        <a:cubicBezTo>
                          <a:pt x="771" y="25608"/>
                          <a:pt x="-1843" y="33459"/>
                          <a:pt x="1381" y="39916"/>
                        </a:cubicBezTo>
                        <a:cubicBezTo>
                          <a:pt x="4605" y="46373"/>
                          <a:pt x="12464" y="48987"/>
                          <a:pt x="18921" y="45763"/>
                        </a:cubicBezTo>
                        <a:lnTo>
                          <a:pt x="60921" y="24763"/>
                        </a:lnTo>
                        <a:cubicBezTo>
                          <a:pt x="67378" y="21530"/>
                          <a:pt x="69992" y="13688"/>
                          <a:pt x="66768" y="7231"/>
                        </a:cubicBezTo>
                        <a:cubicBezTo>
                          <a:pt x="63535" y="774"/>
                          <a:pt x="55684" y="-1848"/>
                          <a:pt x="49227" y="1384"/>
                        </a:cubicBezTo>
                        <a:close/>
                      </a:path>
                    </a:pathLst>
                  </a:custGeom>
                  <a:grpFill/>
                  <a:ln w="856"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803F28B4-4585-4659-8F36-3A4A5FB1BBAA}"/>
                      </a:ext>
                    </a:extLst>
                  </p:cNvPr>
                  <p:cNvSpPr/>
                  <p:nvPr/>
                </p:nvSpPr>
                <p:spPr>
                  <a:xfrm>
                    <a:off x="2281118" y="2026127"/>
                    <a:ext cx="68148" cy="47151"/>
                  </a:xfrm>
                  <a:custGeom>
                    <a:avLst/>
                    <a:gdLst>
                      <a:gd name="connsiteX0" fmla="*/ 49227 w 68148"/>
                      <a:gd name="connsiteY0" fmla="*/ 1382 h 47151"/>
                      <a:gd name="connsiteX1" fmla="*/ 7227 w 68148"/>
                      <a:gd name="connsiteY1" fmla="*/ 22382 h 47151"/>
                      <a:gd name="connsiteX2" fmla="*/ 1381 w 68148"/>
                      <a:gd name="connsiteY2" fmla="*/ 39923 h 47151"/>
                      <a:gd name="connsiteX3" fmla="*/ 18921 w 68148"/>
                      <a:gd name="connsiteY3" fmla="*/ 45769 h 47151"/>
                      <a:gd name="connsiteX4" fmla="*/ 60921 w 68148"/>
                      <a:gd name="connsiteY4" fmla="*/ 24770 h 47151"/>
                      <a:gd name="connsiteX5" fmla="*/ 66768 w 68148"/>
                      <a:gd name="connsiteY5" fmla="*/ 7229 h 47151"/>
                      <a:gd name="connsiteX6" fmla="*/ 49227 w 68148"/>
                      <a:gd name="connsiteY6" fmla="*/ 1382 h 47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148" h="47151">
                        <a:moveTo>
                          <a:pt x="49227" y="1382"/>
                        </a:moveTo>
                        <a:lnTo>
                          <a:pt x="7227" y="22382"/>
                        </a:lnTo>
                        <a:cubicBezTo>
                          <a:pt x="771" y="25606"/>
                          <a:pt x="-1843" y="33457"/>
                          <a:pt x="1381" y="39923"/>
                        </a:cubicBezTo>
                        <a:cubicBezTo>
                          <a:pt x="4605" y="46388"/>
                          <a:pt x="12464" y="48993"/>
                          <a:pt x="18921" y="45769"/>
                        </a:cubicBezTo>
                        <a:lnTo>
                          <a:pt x="60921" y="24770"/>
                        </a:lnTo>
                        <a:cubicBezTo>
                          <a:pt x="67378" y="21546"/>
                          <a:pt x="69992" y="13695"/>
                          <a:pt x="66768" y="7229"/>
                        </a:cubicBezTo>
                        <a:cubicBezTo>
                          <a:pt x="63544" y="764"/>
                          <a:pt x="55684" y="-1842"/>
                          <a:pt x="49227" y="1382"/>
                        </a:cubicBezTo>
                        <a:close/>
                      </a:path>
                    </a:pathLst>
                  </a:custGeom>
                  <a:grpFill/>
                  <a:ln w="856" cap="flat">
                    <a:noFill/>
                    <a:prstDash val="solid"/>
                    <a:miter/>
                  </a:ln>
                </p:spPr>
                <p:txBody>
                  <a:bodyPr rtlCol="0" anchor="ctr"/>
                  <a:lstStyle/>
                  <a:p>
                    <a:endParaRPr lang="en-US"/>
                  </a:p>
                </p:txBody>
              </p:sp>
            </p:grpSp>
          </p:grpSp>
        </p:grpSp>
      </p:grpSp>
    </p:spTree>
    <p:extLst>
      <p:ext uri="{BB962C8B-B14F-4D97-AF65-F5344CB8AC3E}">
        <p14:creationId xmlns:p14="http://schemas.microsoft.com/office/powerpoint/2010/main" val="3254895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1000"/>
                                        <p:tgtEl>
                                          <p:spTgt spid="17"/>
                                        </p:tgtEl>
                                      </p:cBhvr>
                                    </p:animEffect>
                                    <p:anim calcmode="lin" valueType="num">
                                      <p:cBhvr>
                                        <p:cTn id="8" dur="1000" fill="hold"/>
                                        <p:tgtEl>
                                          <p:spTgt spid="17"/>
                                        </p:tgtEl>
                                        <p:attrNameLst>
                                          <p:attrName>ppt_x</p:attrName>
                                        </p:attrNameLst>
                                      </p:cBhvr>
                                      <p:tavLst>
                                        <p:tav tm="0">
                                          <p:val>
                                            <p:strVal val="#ppt_x"/>
                                          </p:val>
                                        </p:tav>
                                        <p:tav tm="100000">
                                          <p:val>
                                            <p:strVal val="#ppt_x"/>
                                          </p:val>
                                        </p:tav>
                                      </p:tavLst>
                                    </p:anim>
                                    <p:anim calcmode="lin" valueType="num">
                                      <p:cBhvr>
                                        <p:cTn id="9"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C6BD6FC-4AB2-4F7F-8C74-20445844D77C}"/>
              </a:ext>
            </a:extLst>
          </p:cNvPr>
          <p:cNvSpPr/>
          <p:nvPr/>
        </p:nvSpPr>
        <p:spPr>
          <a:xfrm>
            <a:off x="0" y="735013"/>
            <a:ext cx="675278" cy="265906"/>
          </a:xfrm>
          <a:prstGeom prst="rect">
            <a:avLst/>
          </a:prstGeom>
          <a:solidFill>
            <a:srgbClr val="00B8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CACA2C23-656B-44AC-AF87-59C0F046E65D}"/>
              </a:ext>
            </a:extLst>
          </p:cNvPr>
          <p:cNvSpPr txBox="1">
            <a:spLocks/>
          </p:cNvSpPr>
          <p:nvPr/>
        </p:nvSpPr>
        <p:spPr>
          <a:xfrm>
            <a:off x="675278" y="642759"/>
            <a:ext cx="3162453" cy="457200"/>
          </a:xfrm>
          <a:prstGeom prst="rect">
            <a:avLst/>
          </a:prstGeom>
        </p:spPr>
        <p:txBody>
          <a:bodyPr lIns="100557" tIns="50278" rIns="100557" bIns="50278" anchor="ctr"/>
          <a:lstStyle>
            <a:lvl1pPr marL="377087" indent="-377087" algn="l" defTabSz="1005566" rtl="0" eaLnBrk="1" latinLnBrk="0" hangingPunct="1">
              <a:spcBef>
                <a:spcPct val="20000"/>
              </a:spcBef>
              <a:buFont typeface="Arial" panose="020B0604020202020204" pitchFamily="34" charset="0"/>
              <a:buChar char="•"/>
              <a:defRPr sz="3500" kern="1200">
                <a:solidFill>
                  <a:schemeClr val="tx1"/>
                </a:solidFill>
                <a:latin typeface="+mn-lt"/>
                <a:ea typeface="+mn-ea"/>
                <a:cs typeface="+mn-cs"/>
              </a:defRPr>
            </a:lvl1pPr>
            <a:lvl2pPr marL="817022" indent="-314239" algn="l" defTabSz="1005566" rtl="0" eaLnBrk="1" latinLnBrk="0" hangingPunct="1">
              <a:spcBef>
                <a:spcPct val="20000"/>
              </a:spcBef>
              <a:buFont typeface="Arial" panose="020B0604020202020204" pitchFamily="34" charset="0"/>
              <a:buChar char="–"/>
              <a:defRPr sz="3100" kern="1200">
                <a:solidFill>
                  <a:schemeClr val="tx1"/>
                </a:solidFill>
                <a:latin typeface="+mn-lt"/>
                <a:ea typeface="+mn-ea"/>
                <a:cs typeface="+mn-cs"/>
              </a:defRPr>
            </a:lvl2pPr>
            <a:lvl3pPr marL="1256957" indent="-251391" algn="l" defTabSz="1005566" rtl="0" eaLnBrk="1" latinLnBrk="0" hangingPunct="1">
              <a:spcBef>
                <a:spcPct val="20000"/>
              </a:spcBef>
              <a:buFont typeface="Arial" panose="020B0604020202020204" pitchFamily="34" charset="0"/>
              <a:buChar char="•"/>
              <a:defRPr sz="2600" kern="1200">
                <a:solidFill>
                  <a:schemeClr val="tx1"/>
                </a:solidFill>
                <a:latin typeface="+mn-lt"/>
                <a:ea typeface="+mn-ea"/>
                <a:cs typeface="+mn-cs"/>
              </a:defRPr>
            </a:lvl3pPr>
            <a:lvl4pPr marL="1759740"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4pPr>
            <a:lvl5pPr marL="2262523"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5pPr>
            <a:lvl6pPr marL="2765306"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6pPr>
            <a:lvl7pPr marL="3268088"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7pPr>
            <a:lvl8pPr marL="3770871"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8pPr>
            <a:lvl9pPr marL="4273654"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1800" b="1" dirty="0">
                <a:solidFill>
                  <a:srgbClr val="3C4855"/>
                </a:solidFill>
                <a:latin typeface="Tahoma" panose="020B0604030504040204" pitchFamily="34" charset="0"/>
                <a:ea typeface="Tahoma" panose="020B0604030504040204" pitchFamily="34" charset="0"/>
                <a:cs typeface="Tahoma" panose="020B0604030504040204" pitchFamily="34" charset="0"/>
              </a:rPr>
              <a:t>Quick Look at Processes</a:t>
            </a:r>
          </a:p>
        </p:txBody>
      </p:sp>
      <p:sp>
        <p:nvSpPr>
          <p:cNvPr id="4" name="Title 8">
            <a:extLst>
              <a:ext uri="{FF2B5EF4-FFF2-40B4-BE49-F238E27FC236}">
                <a16:creationId xmlns:a16="http://schemas.microsoft.com/office/drawing/2014/main" id="{D61122AC-8D74-4D04-9FA4-57DDFE6095F6}"/>
              </a:ext>
            </a:extLst>
          </p:cNvPr>
          <p:cNvSpPr txBox="1">
            <a:spLocks/>
          </p:cNvSpPr>
          <p:nvPr/>
        </p:nvSpPr>
        <p:spPr>
          <a:xfrm>
            <a:off x="762000" y="1459734"/>
            <a:ext cx="8534400" cy="3581400"/>
          </a:xfrm>
          <a:prstGeom prst="rect">
            <a:avLst/>
          </a:prstGeom>
        </p:spPr>
        <p:txBody>
          <a:bodyPr lIns="100557" tIns="50278" rIns="100557" bIns="50278" anchor="t">
            <a:normAutofit/>
          </a:bodyPr>
          <a:lstStyle>
            <a:lvl1pPr algn="ctr" defTabSz="1005566" rtl="0" eaLnBrk="1" latinLnBrk="0" hangingPunct="1">
              <a:spcBef>
                <a:spcPct val="0"/>
              </a:spcBef>
              <a:buNone/>
              <a:defRPr sz="4800" kern="1200">
                <a:solidFill>
                  <a:schemeClr val="tx1"/>
                </a:solidFill>
                <a:latin typeface="+mj-lt"/>
                <a:ea typeface="+mj-ea"/>
                <a:cs typeface="+mj-cs"/>
              </a:defRPr>
            </a:lvl1pPr>
          </a:lstStyle>
          <a:p>
            <a:pPr algn="l">
              <a:lnSpc>
                <a:spcPct val="130000"/>
              </a:lnSpc>
              <a:defRPr/>
            </a:pPr>
            <a:endParaRPr lang="en-US" sz="1600" dirty="0"/>
          </a:p>
          <a:p>
            <a:pPr algn="l">
              <a:lnSpc>
                <a:spcPct val="130000"/>
              </a:lnSpc>
              <a:defRPr/>
            </a:pPr>
            <a:endParaRPr lang="en-US" sz="1600" dirty="0"/>
          </a:p>
          <a:p>
            <a:pPr algn="l">
              <a:lnSpc>
                <a:spcPct val="160000"/>
              </a:lnSpc>
            </a:pPr>
            <a:r>
              <a:rPr lang="en-US" sz="1600" dirty="0">
                <a:latin typeface="Tahoma" panose="020B0604030504040204" pitchFamily="34" charset="0"/>
                <a:ea typeface="Tahoma" panose="020B0604030504040204" pitchFamily="34" charset="0"/>
                <a:cs typeface="Tahoma" panose="020B0604030504040204" pitchFamily="34" charset="0"/>
              </a:rPr>
              <a:t> </a:t>
            </a:r>
          </a:p>
        </p:txBody>
      </p:sp>
      <p:grpSp>
        <p:nvGrpSpPr>
          <p:cNvPr id="24" name="Group 23">
            <a:extLst>
              <a:ext uri="{FF2B5EF4-FFF2-40B4-BE49-F238E27FC236}">
                <a16:creationId xmlns:a16="http://schemas.microsoft.com/office/drawing/2014/main" id="{F93C6313-A770-40FA-9A16-0451248C83EA}"/>
              </a:ext>
            </a:extLst>
          </p:cNvPr>
          <p:cNvGrpSpPr/>
          <p:nvPr/>
        </p:nvGrpSpPr>
        <p:grpSpPr>
          <a:xfrm>
            <a:off x="1496905" y="1612134"/>
            <a:ext cx="7201574" cy="1069174"/>
            <a:chOff x="1496905" y="1612134"/>
            <a:chExt cx="7201574" cy="1069174"/>
          </a:xfrm>
        </p:grpSpPr>
        <p:cxnSp>
          <p:nvCxnSpPr>
            <p:cNvPr id="87" name="Connector: Elbow 86">
              <a:extLst>
                <a:ext uri="{FF2B5EF4-FFF2-40B4-BE49-F238E27FC236}">
                  <a16:creationId xmlns:a16="http://schemas.microsoft.com/office/drawing/2014/main" id="{58B3CE65-F159-4510-9174-482A20943ECD}"/>
                </a:ext>
              </a:extLst>
            </p:cNvPr>
            <p:cNvCxnSpPr>
              <a:cxnSpLocks/>
              <a:stCxn id="55" idx="0"/>
              <a:endCxn id="70" idx="0"/>
            </p:cNvCxnSpPr>
            <p:nvPr/>
          </p:nvCxnSpPr>
          <p:spPr>
            <a:xfrm rot="5400000" flipH="1" flipV="1">
              <a:off x="5091342" y="-925829"/>
              <a:ext cx="12700" cy="7201574"/>
            </a:xfrm>
            <a:prstGeom prst="bentConnector3">
              <a:avLst>
                <a:gd name="adj1" fmla="val 5125157"/>
              </a:avLst>
            </a:prstGeom>
            <a:ln w="12700">
              <a:solidFill>
                <a:srgbClr val="3C4855"/>
              </a:solidFill>
              <a:tailEnd type="triangle"/>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BAABFF72-838C-4608-8FC6-C4F5C055F622}"/>
                </a:ext>
              </a:extLst>
            </p:cNvPr>
            <p:cNvGrpSpPr/>
            <p:nvPr/>
          </p:nvGrpSpPr>
          <p:grpSpPr>
            <a:xfrm>
              <a:off x="1889882" y="1612134"/>
              <a:ext cx="6514018" cy="825771"/>
              <a:chOff x="1889882" y="1612134"/>
              <a:chExt cx="6514018" cy="825771"/>
            </a:xfrm>
          </p:grpSpPr>
          <p:sp>
            <p:nvSpPr>
              <p:cNvPr id="97" name="TextBox 96">
                <a:extLst>
                  <a:ext uri="{FF2B5EF4-FFF2-40B4-BE49-F238E27FC236}">
                    <a16:creationId xmlns:a16="http://schemas.microsoft.com/office/drawing/2014/main" id="{48D5A856-B6DA-4237-A6F4-F95A0828298F}"/>
                  </a:ext>
                </a:extLst>
              </p:cNvPr>
              <p:cNvSpPr txBox="1"/>
              <p:nvPr/>
            </p:nvSpPr>
            <p:spPr>
              <a:xfrm>
                <a:off x="1889882" y="1613736"/>
                <a:ext cx="713931" cy="369332"/>
              </a:xfrm>
              <a:prstGeom prst="rect">
                <a:avLst/>
              </a:prstGeom>
              <a:noFill/>
            </p:spPr>
            <p:txBody>
              <a:bodyPr wrap="square" rtlCol="0">
                <a:spAutoFit/>
              </a:bodyPr>
              <a:lstStyle/>
              <a:p>
                <a:pPr algn="ctr"/>
                <a:r>
                  <a:rPr lang="en-US" sz="900" b="1" dirty="0">
                    <a:solidFill>
                      <a:srgbClr val="3B4F60"/>
                    </a:solidFill>
                    <a:latin typeface="Tahoma" panose="020B0604030504040204" pitchFamily="34" charset="0"/>
                    <a:ea typeface="Tahoma" panose="020B0604030504040204" pitchFamily="34" charset="0"/>
                    <a:cs typeface="Tahoma" panose="020B0604030504040204" pitchFamily="34" charset="0"/>
                  </a:rPr>
                  <a:t>Project Kickoff</a:t>
                </a:r>
              </a:p>
            </p:txBody>
          </p:sp>
          <p:sp>
            <p:nvSpPr>
              <p:cNvPr id="103" name="TextBox 102">
                <a:extLst>
                  <a:ext uri="{FF2B5EF4-FFF2-40B4-BE49-F238E27FC236}">
                    <a16:creationId xmlns:a16="http://schemas.microsoft.com/office/drawing/2014/main" id="{C411219E-B333-4293-B678-38E66833DD39}"/>
                  </a:ext>
                </a:extLst>
              </p:cNvPr>
              <p:cNvSpPr txBox="1"/>
              <p:nvPr/>
            </p:nvSpPr>
            <p:spPr>
              <a:xfrm>
                <a:off x="2640140" y="2068573"/>
                <a:ext cx="851002" cy="369332"/>
              </a:xfrm>
              <a:prstGeom prst="rect">
                <a:avLst/>
              </a:prstGeom>
              <a:noFill/>
            </p:spPr>
            <p:txBody>
              <a:bodyPr wrap="square" rtlCol="0">
                <a:spAutoFit/>
              </a:bodyPr>
              <a:lstStyle/>
              <a:p>
                <a:pPr algn="ctr"/>
                <a:r>
                  <a:rPr lang="en-US" sz="900" b="1" dirty="0">
                    <a:solidFill>
                      <a:srgbClr val="3B4F60"/>
                    </a:solidFill>
                    <a:latin typeface="Tahoma" panose="020B0604030504040204" pitchFamily="34" charset="0"/>
                    <a:ea typeface="Tahoma" panose="020B0604030504040204" pitchFamily="34" charset="0"/>
                    <a:cs typeface="Tahoma" panose="020B0604030504040204" pitchFamily="34" charset="0"/>
                  </a:rPr>
                  <a:t>Project Planning</a:t>
                </a:r>
              </a:p>
            </p:txBody>
          </p:sp>
          <p:sp>
            <p:nvSpPr>
              <p:cNvPr id="96" name="Oval 95">
                <a:extLst>
                  <a:ext uri="{FF2B5EF4-FFF2-40B4-BE49-F238E27FC236}">
                    <a16:creationId xmlns:a16="http://schemas.microsoft.com/office/drawing/2014/main" id="{C0894EFA-FC58-4223-B9A5-7B36237407D5}"/>
                  </a:ext>
                </a:extLst>
              </p:cNvPr>
              <p:cNvSpPr/>
              <p:nvPr/>
            </p:nvSpPr>
            <p:spPr>
              <a:xfrm>
                <a:off x="2200145" y="1984724"/>
                <a:ext cx="93406" cy="93406"/>
              </a:xfrm>
              <a:prstGeom prst="ellipse">
                <a:avLst/>
              </a:prstGeom>
              <a:solidFill>
                <a:srgbClr val="E6E6E6"/>
              </a:solidFill>
              <a:ln>
                <a:solidFill>
                  <a:srgbClr val="3C48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a:extLst>
                  <a:ext uri="{FF2B5EF4-FFF2-40B4-BE49-F238E27FC236}">
                    <a16:creationId xmlns:a16="http://schemas.microsoft.com/office/drawing/2014/main" id="{145B4630-4BD9-4515-B33C-2AE5174D9516}"/>
                  </a:ext>
                </a:extLst>
              </p:cNvPr>
              <p:cNvSpPr/>
              <p:nvPr/>
            </p:nvSpPr>
            <p:spPr>
              <a:xfrm>
                <a:off x="3018938" y="1984724"/>
                <a:ext cx="93406" cy="93406"/>
              </a:xfrm>
              <a:prstGeom prst="ellipse">
                <a:avLst/>
              </a:prstGeom>
              <a:solidFill>
                <a:srgbClr val="E6E6E6"/>
              </a:solidFill>
              <a:ln>
                <a:solidFill>
                  <a:srgbClr val="3C48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a:extLst>
                  <a:ext uri="{FF2B5EF4-FFF2-40B4-BE49-F238E27FC236}">
                    <a16:creationId xmlns:a16="http://schemas.microsoft.com/office/drawing/2014/main" id="{09DA0987-97AC-45AB-85E2-5A7BD2694780}"/>
                  </a:ext>
                </a:extLst>
              </p:cNvPr>
              <p:cNvSpPr/>
              <p:nvPr/>
            </p:nvSpPr>
            <p:spPr>
              <a:xfrm>
                <a:off x="3837731" y="1984724"/>
                <a:ext cx="93406" cy="93406"/>
              </a:xfrm>
              <a:prstGeom prst="ellipse">
                <a:avLst/>
              </a:prstGeom>
              <a:solidFill>
                <a:srgbClr val="E6E6E6"/>
              </a:solidFill>
              <a:ln>
                <a:solidFill>
                  <a:srgbClr val="3C48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a:extLst>
                  <a:ext uri="{FF2B5EF4-FFF2-40B4-BE49-F238E27FC236}">
                    <a16:creationId xmlns:a16="http://schemas.microsoft.com/office/drawing/2014/main" id="{7A3CE789-E7C2-4DF3-B0AF-46E5F8E552AF}"/>
                  </a:ext>
                </a:extLst>
              </p:cNvPr>
              <p:cNvSpPr/>
              <p:nvPr/>
            </p:nvSpPr>
            <p:spPr>
              <a:xfrm>
                <a:off x="4656524" y="1984724"/>
                <a:ext cx="93406" cy="93406"/>
              </a:xfrm>
              <a:prstGeom prst="ellipse">
                <a:avLst/>
              </a:prstGeom>
              <a:solidFill>
                <a:srgbClr val="E6E6E6"/>
              </a:solidFill>
              <a:ln>
                <a:solidFill>
                  <a:srgbClr val="3C48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104">
                <a:extLst>
                  <a:ext uri="{FF2B5EF4-FFF2-40B4-BE49-F238E27FC236}">
                    <a16:creationId xmlns:a16="http://schemas.microsoft.com/office/drawing/2014/main" id="{F8AAD37B-2C65-402D-8D0C-5896BAF9C3A8}"/>
                  </a:ext>
                </a:extLst>
              </p:cNvPr>
              <p:cNvSpPr/>
              <p:nvPr/>
            </p:nvSpPr>
            <p:spPr>
              <a:xfrm>
                <a:off x="5475317" y="1984724"/>
                <a:ext cx="93406" cy="93406"/>
              </a:xfrm>
              <a:prstGeom prst="ellipse">
                <a:avLst/>
              </a:prstGeom>
              <a:solidFill>
                <a:srgbClr val="E6E6E6"/>
              </a:solidFill>
              <a:ln>
                <a:solidFill>
                  <a:srgbClr val="3C48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a:extLst>
                  <a:ext uri="{FF2B5EF4-FFF2-40B4-BE49-F238E27FC236}">
                    <a16:creationId xmlns:a16="http://schemas.microsoft.com/office/drawing/2014/main" id="{ACAFD0DB-D2AF-4FBB-A834-5E2A4A0AE72F}"/>
                  </a:ext>
                </a:extLst>
              </p:cNvPr>
              <p:cNvSpPr/>
              <p:nvPr/>
            </p:nvSpPr>
            <p:spPr>
              <a:xfrm>
                <a:off x="6294110" y="1984724"/>
                <a:ext cx="93406" cy="93406"/>
              </a:xfrm>
              <a:prstGeom prst="ellipse">
                <a:avLst/>
              </a:prstGeom>
              <a:solidFill>
                <a:srgbClr val="E6E6E6"/>
              </a:solidFill>
              <a:ln>
                <a:solidFill>
                  <a:srgbClr val="3C48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8718FC16-E9C6-4A24-A933-4D5C01DB3459}"/>
                  </a:ext>
                </a:extLst>
              </p:cNvPr>
              <p:cNvSpPr/>
              <p:nvPr/>
            </p:nvSpPr>
            <p:spPr>
              <a:xfrm>
                <a:off x="7112903" y="1984724"/>
                <a:ext cx="93406" cy="93406"/>
              </a:xfrm>
              <a:prstGeom prst="ellipse">
                <a:avLst/>
              </a:prstGeom>
              <a:solidFill>
                <a:srgbClr val="E6E6E6"/>
              </a:solidFill>
              <a:ln>
                <a:solidFill>
                  <a:srgbClr val="3C48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a:extLst>
                  <a:ext uri="{FF2B5EF4-FFF2-40B4-BE49-F238E27FC236}">
                    <a16:creationId xmlns:a16="http://schemas.microsoft.com/office/drawing/2014/main" id="{BC228888-05E1-4821-9E2A-013ECF5AD4D2}"/>
                  </a:ext>
                </a:extLst>
              </p:cNvPr>
              <p:cNvSpPr/>
              <p:nvPr/>
            </p:nvSpPr>
            <p:spPr>
              <a:xfrm>
                <a:off x="7931697" y="1984724"/>
                <a:ext cx="93406" cy="93406"/>
              </a:xfrm>
              <a:prstGeom prst="ellipse">
                <a:avLst/>
              </a:prstGeom>
              <a:solidFill>
                <a:srgbClr val="E6E6E6"/>
              </a:solidFill>
              <a:ln>
                <a:solidFill>
                  <a:srgbClr val="3C48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TextBox 110">
                <a:extLst>
                  <a:ext uri="{FF2B5EF4-FFF2-40B4-BE49-F238E27FC236}">
                    <a16:creationId xmlns:a16="http://schemas.microsoft.com/office/drawing/2014/main" id="{3C710AB0-0A18-4F9C-ADDC-2DD10219081A}"/>
                  </a:ext>
                </a:extLst>
              </p:cNvPr>
              <p:cNvSpPr txBox="1"/>
              <p:nvPr/>
            </p:nvSpPr>
            <p:spPr>
              <a:xfrm>
                <a:off x="3358519" y="1612134"/>
                <a:ext cx="1051830" cy="369332"/>
              </a:xfrm>
              <a:prstGeom prst="rect">
                <a:avLst/>
              </a:prstGeom>
              <a:noFill/>
            </p:spPr>
            <p:txBody>
              <a:bodyPr wrap="square" rtlCol="0">
                <a:spAutoFit/>
              </a:bodyPr>
              <a:lstStyle/>
              <a:p>
                <a:pPr algn="ctr"/>
                <a:r>
                  <a:rPr lang="en-US" sz="900" b="1" dirty="0">
                    <a:solidFill>
                      <a:srgbClr val="3B4F60"/>
                    </a:solidFill>
                    <a:latin typeface="Tahoma" panose="020B0604030504040204" pitchFamily="34" charset="0"/>
                    <a:ea typeface="Tahoma" panose="020B0604030504040204" pitchFamily="34" charset="0"/>
                    <a:cs typeface="Tahoma" panose="020B0604030504040204" pitchFamily="34" charset="0"/>
                  </a:rPr>
                  <a:t>Project Monitoring</a:t>
                </a:r>
              </a:p>
            </p:txBody>
          </p:sp>
          <p:sp>
            <p:nvSpPr>
              <p:cNvPr id="112" name="TextBox 111">
                <a:extLst>
                  <a:ext uri="{FF2B5EF4-FFF2-40B4-BE49-F238E27FC236}">
                    <a16:creationId xmlns:a16="http://schemas.microsoft.com/office/drawing/2014/main" id="{FB31344B-D486-4CD5-968D-D913ED34793C}"/>
                  </a:ext>
                </a:extLst>
              </p:cNvPr>
              <p:cNvSpPr txBox="1"/>
              <p:nvPr/>
            </p:nvSpPr>
            <p:spPr>
              <a:xfrm>
                <a:off x="4191911" y="2068573"/>
                <a:ext cx="1022632" cy="230832"/>
              </a:xfrm>
              <a:prstGeom prst="rect">
                <a:avLst/>
              </a:prstGeom>
              <a:noFill/>
            </p:spPr>
            <p:txBody>
              <a:bodyPr wrap="square" rtlCol="0">
                <a:spAutoFit/>
              </a:bodyPr>
              <a:lstStyle/>
              <a:p>
                <a:pPr algn="ctr"/>
                <a:r>
                  <a:rPr lang="en-US" sz="900" b="1" dirty="0">
                    <a:solidFill>
                      <a:srgbClr val="3B4F60"/>
                    </a:solidFill>
                    <a:latin typeface="Tahoma" panose="020B0604030504040204" pitchFamily="34" charset="0"/>
                    <a:ea typeface="Tahoma" panose="020B0604030504040204" pitchFamily="34" charset="0"/>
                    <a:cs typeface="Tahoma" panose="020B0604030504040204" pitchFamily="34" charset="0"/>
                  </a:rPr>
                  <a:t>Estimation</a:t>
                </a:r>
              </a:p>
            </p:txBody>
          </p:sp>
          <p:sp>
            <p:nvSpPr>
              <p:cNvPr id="113" name="TextBox 112">
                <a:extLst>
                  <a:ext uri="{FF2B5EF4-FFF2-40B4-BE49-F238E27FC236}">
                    <a16:creationId xmlns:a16="http://schemas.microsoft.com/office/drawing/2014/main" id="{15298012-DAA9-4C29-AEC9-84159A4A4B60}"/>
                  </a:ext>
                </a:extLst>
              </p:cNvPr>
              <p:cNvSpPr txBox="1"/>
              <p:nvPr/>
            </p:nvSpPr>
            <p:spPr>
              <a:xfrm>
                <a:off x="4971704" y="1613736"/>
                <a:ext cx="1105548" cy="369332"/>
              </a:xfrm>
              <a:prstGeom prst="rect">
                <a:avLst/>
              </a:prstGeom>
              <a:noFill/>
            </p:spPr>
            <p:txBody>
              <a:bodyPr wrap="square" rtlCol="0">
                <a:spAutoFit/>
              </a:bodyPr>
              <a:lstStyle/>
              <a:p>
                <a:pPr algn="ctr"/>
                <a:r>
                  <a:rPr lang="en-US" sz="900" b="1" dirty="0">
                    <a:solidFill>
                      <a:srgbClr val="3B4F60"/>
                    </a:solidFill>
                    <a:latin typeface="Tahoma" panose="020B0604030504040204" pitchFamily="34" charset="0"/>
                    <a:ea typeface="Tahoma" panose="020B0604030504040204" pitchFamily="34" charset="0"/>
                    <a:cs typeface="Tahoma" panose="020B0604030504040204" pitchFamily="34" charset="0"/>
                  </a:rPr>
                  <a:t>Risk Management</a:t>
                </a:r>
              </a:p>
            </p:txBody>
          </p:sp>
          <p:sp>
            <p:nvSpPr>
              <p:cNvPr id="114" name="TextBox 113">
                <a:extLst>
                  <a:ext uri="{FF2B5EF4-FFF2-40B4-BE49-F238E27FC236}">
                    <a16:creationId xmlns:a16="http://schemas.microsoft.com/office/drawing/2014/main" id="{832B5281-4CD3-44D3-8DA7-809A22E160D0}"/>
                  </a:ext>
                </a:extLst>
              </p:cNvPr>
              <p:cNvSpPr txBox="1"/>
              <p:nvPr/>
            </p:nvSpPr>
            <p:spPr>
              <a:xfrm>
                <a:off x="5788275" y="2068573"/>
                <a:ext cx="1105076" cy="369332"/>
              </a:xfrm>
              <a:prstGeom prst="rect">
                <a:avLst/>
              </a:prstGeom>
              <a:noFill/>
            </p:spPr>
            <p:txBody>
              <a:bodyPr wrap="square" rtlCol="0">
                <a:spAutoFit/>
              </a:bodyPr>
              <a:lstStyle/>
              <a:p>
                <a:pPr algn="ctr"/>
                <a:r>
                  <a:rPr lang="en-US" sz="900" b="1" dirty="0">
                    <a:solidFill>
                      <a:srgbClr val="3B4F60"/>
                    </a:solidFill>
                    <a:latin typeface="Tahoma" panose="020B0604030504040204" pitchFamily="34" charset="0"/>
                    <a:ea typeface="Tahoma" panose="020B0604030504040204" pitchFamily="34" charset="0"/>
                    <a:cs typeface="Tahoma" panose="020B0604030504040204" pitchFamily="34" charset="0"/>
                  </a:rPr>
                  <a:t>Change Management</a:t>
                </a:r>
              </a:p>
            </p:txBody>
          </p:sp>
          <p:sp>
            <p:nvSpPr>
              <p:cNvPr id="115" name="TextBox 114">
                <a:extLst>
                  <a:ext uri="{FF2B5EF4-FFF2-40B4-BE49-F238E27FC236}">
                    <a16:creationId xmlns:a16="http://schemas.microsoft.com/office/drawing/2014/main" id="{560EAC24-63A7-4E0B-8EAF-1BA69C8CAFD0}"/>
                  </a:ext>
                </a:extLst>
              </p:cNvPr>
              <p:cNvSpPr txBox="1"/>
              <p:nvPr/>
            </p:nvSpPr>
            <p:spPr>
              <a:xfrm>
                <a:off x="6802640" y="1613736"/>
                <a:ext cx="713931" cy="369332"/>
              </a:xfrm>
              <a:prstGeom prst="rect">
                <a:avLst/>
              </a:prstGeom>
              <a:noFill/>
            </p:spPr>
            <p:txBody>
              <a:bodyPr wrap="square" rtlCol="0">
                <a:spAutoFit/>
              </a:bodyPr>
              <a:lstStyle/>
              <a:p>
                <a:pPr algn="ctr"/>
                <a:r>
                  <a:rPr lang="en-US" sz="900" b="1" dirty="0">
                    <a:solidFill>
                      <a:srgbClr val="3B4F60"/>
                    </a:solidFill>
                    <a:latin typeface="Tahoma" panose="020B0604030504040204" pitchFamily="34" charset="0"/>
                    <a:ea typeface="Tahoma" panose="020B0604030504040204" pitchFamily="34" charset="0"/>
                    <a:cs typeface="Tahoma" panose="020B0604030504040204" pitchFamily="34" charset="0"/>
                  </a:rPr>
                  <a:t>Causal Analysis</a:t>
                </a:r>
              </a:p>
            </p:txBody>
          </p:sp>
          <p:sp>
            <p:nvSpPr>
              <p:cNvPr id="116" name="TextBox 115">
                <a:extLst>
                  <a:ext uri="{FF2B5EF4-FFF2-40B4-BE49-F238E27FC236}">
                    <a16:creationId xmlns:a16="http://schemas.microsoft.com/office/drawing/2014/main" id="{02A2CA54-2761-4DFC-89C8-917C26812C39}"/>
                  </a:ext>
                </a:extLst>
              </p:cNvPr>
              <p:cNvSpPr txBox="1"/>
              <p:nvPr/>
            </p:nvSpPr>
            <p:spPr>
              <a:xfrm>
                <a:off x="7552898" y="2068573"/>
                <a:ext cx="851002" cy="369332"/>
              </a:xfrm>
              <a:prstGeom prst="rect">
                <a:avLst/>
              </a:prstGeom>
              <a:noFill/>
            </p:spPr>
            <p:txBody>
              <a:bodyPr wrap="square" rtlCol="0">
                <a:spAutoFit/>
              </a:bodyPr>
              <a:lstStyle/>
              <a:p>
                <a:pPr algn="ctr"/>
                <a:r>
                  <a:rPr lang="en-US" sz="900" b="1" dirty="0">
                    <a:solidFill>
                      <a:srgbClr val="3B4F60"/>
                    </a:solidFill>
                    <a:latin typeface="Tahoma" panose="020B0604030504040204" pitchFamily="34" charset="0"/>
                    <a:ea typeface="Tahoma" panose="020B0604030504040204" pitchFamily="34" charset="0"/>
                    <a:cs typeface="Tahoma" panose="020B0604030504040204" pitchFamily="34" charset="0"/>
                  </a:rPr>
                  <a:t>Project Closure</a:t>
                </a:r>
              </a:p>
            </p:txBody>
          </p:sp>
        </p:grpSp>
      </p:grpSp>
      <p:grpSp>
        <p:nvGrpSpPr>
          <p:cNvPr id="25" name="Group 24">
            <a:extLst>
              <a:ext uri="{FF2B5EF4-FFF2-40B4-BE49-F238E27FC236}">
                <a16:creationId xmlns:a16="http://schemas.microsoft.com/office/drawing/2014/main" id="{7CFA8BF8-8983-4B97-A2F2-C1F898B561DC}"/>
              </a:ext>
            </a:extLst>
          </p:cNvPr>
          <p:cNvGrpSpPr/>
          <p:nvPr/>
        </p:nvGrpSpPr>
        <p:grpSpPr>
          <a:xfrm>
            <a:off x="1496905" y="3286160"/>
            <a:ext cx="7201574" cy="1221574"/>
            <a:chOff x="1496905" y="3286160"/>
            <a:chExt cx="7201574" cy="1221574"/>
          </a:xfrm>
        </p:grpSpPr>
        <p:cxnSp>
          <p:nvCxnSpPr>
            <p:cNvPr id="118" name="Connector: Elbow 117">
              <a:extLst>
                <a:ext uri="{FF2B5EF4-FFF2-40B4-BE49-F238E27FC236}">
                  <a16:creationId xmlns:a16="http://schemas.microsoft.com/office/drawing/2014/main" id="{202CF4FB-F4E3-4646-B9D1-347BC205C53D}"/>
                </a:ext>
              </a:extLst>
            </p:cNvPr>
            <p:cNvCxnSpPr>
              <a:stCxn id="70" idx="2"/>
              <a:endCxn id="55" idx="2"/>
            </p:cNvCxnSpPr>
            <p:nvPr/>
          </p:nvCxnSpPr>
          <p:spPr>
            <a:xfrm rot="5400000">
              <a:off x="5091342" y="-308277"/>
              <a:ext cx="12700" cy="7201574"/>
            </a:xfrm>
            <a:prstGeom prst="bentConnector3">
              <a:avLst>
                <a:gd name="adj1" fmla="val 5108465"/>
              </a:avLst>
            </a:prstGeom>
            <a:ln w="12700">
              <a:solidFill>
                <a:srgbClr val="3C4855"/>
              </a:solidFill>
              <a:tailEnd type="triangle"/>
            </a:ln>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id="{1F0E5497-66D8-4E83-9D7D-1915729C6301}"/>
                </a:ext>
              </a:extLst>
            </p:cNvPr>
            <p:cNvGrpSpPr/>
            <p:nvPr/>
          </p:nvGrpSpPr>
          <p:grpSpPr>
            <a:xfrm>
              <a:off x="1860564" y="3528802"/>
              <a:ext cx="6710203" cy="978932"/>
              <a:chOff x="1860564" y="3528802"/>
              <a:chExt cx="6710203" cy="978932"/>
            </a:xfrm>
          </p:grpSpPr>
          <p:sp>
            <p:nvSpPr>
              <p:cNvPr id="143" name="TextBox 142">
                <a:extLst>
                  <a:ext uri="{FF2B5EF4-FFF2-40B4-BE49-F238E27FC236}">
                    <a16:creationId xmlns:a16="http://schemas.microsoft.com/office/drawing/2014/main" id="{D93E99F2-21C5-4A95-BCA4-94DA442667C7}"/>
                  </a:ext>
                </a:extLst>
              </p:cNvPr>
              <p:cNvSpPr txBox="1"/>
              <p:nvPr/>
            </p:nvSpPr>
            <p:spPr>
              <a:xfrm>
                <a:off x="4124014" y="3999903"/>
                <a:ext cx="1158426" cy="507831"/>
              </a:xfrm>
              <a:prstGeom prst="rect">
                <a:avLst/>
              </a:prstGeom>
              <a:noFill/>
            </p:spPr>
            <p:txBody>
              <a:bodyPr wrap="square" rtlCol="0">
                <a:spAutoFit/>
              </a:bodyPr>
              <a:lstStyle/>
              <a:p>
                <a:pPr algn="ctr"/>
                <a:r>
                  <a:rPr lang="en-US" sz="900" b="1" dirty="0">
                    <a:solidFill>
                      <a:srgbClr val="3B4F60"/>
                    </a:solidFill>
                    <a:latin typeface="Tahoma" panose="020B0604030504040204" pitchFamily="34" charset="0"/>
                    <a:ea typeface="Tahoma" panose="020B0604030504040204" pitchFamily="34" charset="0"/>
                    <a:cs typeface="Tahoma" panose="020B0604030504040204" pitchFamily="34" charset="0"/>
                  </a:rPr>
                  <a:t>Continuous Process Improvement</a:t>
                </a:r>
              </a:p>
            </p:txBody>
          </p:sp>
          <p:grpSp>
            <p:nvGrpSpPr>
              <p:cNvPr id="21" name="Group 20">
                <a:extLst>
                  <a:ext uri="{FF2B5EF4-FFF2-40B4-BE49-F238E27FC236}">
                    <a16:creationId xmlns:a16="http://schemas.microsoft.com/office/drawing/2014/main" id="{299D81D1-E03F-42B7-B467-DFA88A70E937}"/>
                  </a:ext>
                </a:extLst>
              </p:cNvPr>
              <p:cNvGrpSpPr/>
              <p:nvPr/>
            </p:nvGrpSpPr>
            <p:grpSpPr>
              <a:xfrm>
                <a:off x="1860564" y="3528802"/>
                <a:ext cx="6710203" cy="840433"/>
                <a:chOff x="1860564" y="3528802"/>
                <a:chExt cx="6710203" cy="840433"/>
              </a:xfrm>
            </p:grpSpPr>
            <p:sp>
              <p:nvSpPr>
                <p:cNvPr id="126" name="Oval 125">
                  <a:extLst>
                    <a:ext uri="{FF2B5EF4-FFF2-40B4-BE49-F238E27FC236}">
                      <a16:creationId xmlns:a16="http://schemas.microsoft.com/office/drawing/2014/main" id="{59358CEB-243A-4CBA-83A4-CB0F894DAA3C}"/>
                    </a:ext>
                  </a:extLst>
                </p:cNvPr>
                <p:cNvSpPr/>
                <p:nvPr/>
              </p:nvSpPr>
              <p:spPr>
                <a:xfrm>
                  <a:off x="2200145" y="3885085"/>
                  <a:ext cx="93406" cy="93406"/>
                </a:xfrm>
                <a:prstGeom prst="ellipse">
                  <a:avLst/>
                </a:prstGeom>
                <a:solidFill>
                  <a:srgbClr val="E6E6E6"/>
                </a:solidFill>
                <a:ln>
                  <a:solidFill>
                    <a:srgbClr val="3C48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Oval 126">
                  <a:extLst>
                    <a:ext uri="{FF2B5EF4-FFF2-40B4-BE49-F238E27FC236}">
                      <a16:creationId xmlns:a16="http://schemas.microsoft.com/office/drawing/2014/main" id="{362AF7A3-6509-404E-94AE-D1AB3FF99122}"/>
                    </a:ext>
                  </a:extLst>
                </p:cNvPr>
                <p:cNvSpPr/>
                <p:nvPr/>
              </p:nvSpPr>
              <p:spPr>
                <a:xfrm>
                  <a:off x="3018938" y="3885085"/>
                  <a:ext cx="93406" cy="93406"/>
                </a:xfrm>
                <a:prstGeom prst="ellipse">
                  <a:avLst/>
                </a:prstGeom>
                <a:solidFill>
                  <a:srgbClr val="E6E6E6"/>
                </a:solidFill>
                <a:ln>
                  <a:solidFill>
                    <a:srgbClr val="3C48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Oval 127">
                  <a:extLst>
                    <a:ext uri="{FF2B5EF4-FFF2-40B4-BE49-F238E27FC236}">
                      <a16:creationId xmlns:a16="http://schemas.microsoft.com/office/drawing/2014/main" id="{418F4F5A-BBA7-47E1-9FC3-5FED83ED9B11}"/>
                    </a:ext>
                  </a:extLst>
                </p:cNvPr>
                <p:cNvSpPr/>
                <p:nvPr/>
              </p:nvSpPr>
              <p:spPr>
                <a:xfrm>
                  <a:off x="3837731" y="3885085"/>
                  <a:ext cx="93406" cy="93406"/>
                </a:xfrm>
                <a:prstGeom prst="ellipse">
                  <a:avLst/>
                </a:prstGeom>
                <a:solidFill>
                  <a:srgbClr val="E6E6E6"/>
                </a:solidFill>
                <a:ln>
                  <a:solidFill>
                    <a:srgbClr val="3C48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Oval 128">
                  <a:extLst>
                    <a:ext uri="{FF2B5EF4-FFF2-40B4-BE49-F238E27FC236}">
                      <a16:creationId xmlns:a16="http://schemas.microsoft.com/office/drawing/2014/main" id="{3A655644-55D6-4952-92F0-E707729B9FD0}"/>
                    </a:ext>
                  </a:extLst>
                </p:cNvPr>
                <p:cNvSpPr/>
                <p:nvPr/>
              </p:nvSpPr>
              <p:spPr>
                <a:xfrm>
                  <a:off x="4656524" y="3885085"/>
                  <a:ext cx="93406" cy="93406"/>
                </a:xfrm>
                <a:prstGeom prst="ellipse">
                  <a:avLst/>
                </a:prstGeom>
                <a:solidFill>
                  <a:srgbClr val="E6E6E6"/>
                </a:solidFill>
                <a:ln>
                  <a:solidFill>
                    <a:srgbClr val="3C48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Oval 129">
                  <a:extLst>
                    <a:ext uri="{FF2B5EF4-FFF2-40B4-BE49-F238E27FC236}">
                      <a16:creationId xmlns:a16="http://schemas.microsoft.com/office/drawing/2014/main" id="{2454942E-3EFD-4185-B593-D24A43442510}"/>
                    </a:ext>
                  </a:extLst>
                </p:cNvPr>
                <p:cNvSpPr/>
                <p:nvPr/>
              </p:nvSpPr>
              <p:spPr>
                <a:xfrm>
                  <a:off x="5475317" y="3885085"/>
                  <a:ext cx="93406" cy="93406"/>
                </a:xfrm>
                <a:prstGeom prst="ellipse">
                  <a:avLst/>
                </a:prstGeom>
                <a:solidFill>
                  <a:srgbClr val="E6E6E6"/>
                </a:solidFill>
                <a:ln>
                  <a:solidFill>
                    <a:srgbClr val="3C48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F01D25CB-9CCC-4F5F-B980-26B15ED43F2E}"/>
                    </a:ext>
                  </a:extLst>
                </p:cNvPr>
                <p:cNvSpPr/>
                <p:nvPr/>
              </p:nvSpPr>
              <p:spPr>
                <a:xfrm>
                  <a:off x="6294110" y="3885085"/>
                  <a:ext cx="93406" cy="93406"/>
                </a:xfrm>
                <a:prstGeom prst="ellipse">
                  <a:avLst/>
                </a:prstGeom>
                <a:solidFill>
                  <a:srgbClr val="E6E6E6"/>
                </a:solidFill>
                <a:ln>
                  <a:solidFill>
                    <a:srgbClr val="3C48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Oval 131">
                  <a:extLst>
                    <a:ext uri="{FF2B5EF4-FFF2-40B4-BE49-F238E27FC236}">
                      <a16:creationId xmlns:a16="http://schemas.microsoft.com/office/drawing/2014/main" id="{39A755B4-0874-40C9-B704-4B32C4DFCD92}"/>
                    </a:ext>
                  </a:extLst>
                </p:cNvPr>
                <p:cNvSpPr/>
                <p:nvPr/>
              </p:nvSpPr>
              <p:spPr>
                <a:xfrm>
                  <a:off x="7112903" y="3885085"/>
                  <a:ext cx="93406" cy="93406"/>
                </a:xfrm>
                <a:prstGeom prst="ellipse">
                  <a:avLst/>
                </a:prstGeom>
                <a:solidFill>
                  <a:srgbClr val="E6E6E6"/>
                </a:solidFill>
                <a:ln>
                  <a:solidFill>
                    <a:srgbClr val="3C48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Oval 132">
                  <a:extLst>
                    <a:ext uri="{FF2B5EF4-FFF2-40B4-BE49-F238E27FC236}">
                      <a16:creationId xmlns:a16="http://schemas.microsoft.com/office/drawing/2014/main" id="{BB99558F-C2C7-42B3-9FDE-25A38C6599DE}"/>
                    </a:ext>
                  </a:extLst>
                </p:cNvPr>
                <p:cNvSpPr/>
                <p:nvPr/>
              </p:nvSpPr>
              <p:spPr>
                <a:xfrm>
                  <a:off x="7931697" y="3885085"/>
                  <a:ext cx="93406" cy="93406"/>
                </a:xfrm>
                <a:prstGeom prst="ellipse">
                  <a:avLst/>
                </a:prstGeom>
                <a:solidFill>
                  <a:srgbClr val="E6E6E6"/>
                </a:solidFill>
                <a:ln>
                  <a:solidFill>
                    <a:srgbClr val="3C48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TextBox 141">
                  <a:extLst>
                    <a:ext uri="{FF2B5EF4-FFF2-40B4-BE49-F238E27FC236}">
                      <a16:creationId xmlns:a16="http://schemas.microsoft.com/office/drawing/2014/main" id="{14EB8A9E-714B-4E22-B257-A6B2339F9C7C}"/>
                    </a:ext>
                  </a:extLst>
                </p:cNvPr>
                <p:cNvSpPr txBox="1"/>
                <p:nvPr/>
              </p:nvSpPr>
              <p:spPr>
                <a:xfrm>
                  <a:off x="2640140" y="3999903"/>
                  <a:ext cx="851002" cy="230832"/>
                </a:xfrm>
                <a:prstGeom prst="rect">
                  <a:avLst/>
                </a:prstGeom>
                <a:noFill/>
              </p:spPr>
              <p:txBody>
                <a:bodyPr wrap="square" rtlCol="0">
                  <a:spAutoFit/>
                </a:bodyPr>
                <a:lstStyle/>
                <a:p>
                  <a:pPr algn="ctr"/>
                  <a:r>
                    <a:rPr lang="en-US" sz="900" b="1" dirty="0">
                      <a:solidFill>
                        <a:srgbClr val="3B4F60"/>
                      </a:solidFill>
                      <a:latin typeface="Tahoma" panose="020B0604030504040204" pitchFamily="34" charset="0"/>
                      <a:ea typeface="Tahoma" panose="020B0604030504040204" pitchFamily="34" charset="0"/>
                      <a:cs typeface="Tahoma" panose="020B0604030504040204" pitchFamily="34" charset="0"/>
                    </a:rPr>
                    <a:t>Audits</a:t>
                  </a:r>
                </a:p>
              </p:txBody>
            </p:sp>
            <p:sp>
              <p:nvSpPr>
                <p:cNvPr id="144" name="TextBox 143">
                  <a:extLst>
                    <a:ext uri="{FF2B5EF4-FFF2-40B4-BE49-F238E27FC236}">
                      <a16:creationId xmlns:a16="http://schemas.microsoft.com/office/drawing/2014/main" id="{FE60AD81-EA77-42B1-A4FD-689AD55E9331}"/>
                    </a:ext>
                  </a:extLst>
                </p:cNvPr>
                <p:cNvSpPr txBox="1"/>
                <p:nvPr/>
              </p:nvSpPr>
              <p:spPr>
                <a:xfrm>
                  <a:off x="5788275" y="3999903"/>
                  <a:ext cx="1105076" cy="369332"/>
                </a:xfrm>
                <a:prstGeom prst="rect">
                  <a:avLst/>
                </a:prstGeom>
                <a:noFill/>
              </p:spPr>
              <p:txBody>
                <a:bodyPr wrap="square" rtlCol="0">
                  <a:spAutoFit/>
                </a:bodyPr>
                <a:lstStyle/>
                <a:p>
                  <a:pPr algn="ctr"/>
                  <a:r>
                    <a:rPr lang="en-US" sz="900" b="1" dirty="0">
                      <a:solidFill>
                        <a:srgbClr val="3B4F60"/>
                      </a:solidFill>
                      <a:latin typeface="Tahoma" panose="020B0604030504040204" pitchFamily="34" charset="0"/>
                      <a:ea typeface="Tahoma" panose="020B0604030504040204" pitchFamily="34" charset="0"/>
                      <a:cs typeface="Tahoma" panose="020B0604030504040204" pitchFamily="34" charset="0"/>
                    </a:rPr>
                    <a:t>Training &amp; Development</a:t>
                  </a:r>
                </a:p>
              </p:txBody>
            </p:sp>
            <p:sp>
              <p:nvSpPr>
                <p:cNvPr id="146" name="TextBox 145">
                  <a:extLst>
                    <a:ext uri="{FF2B5EF4-FFF2-40B4-BE49-F238E27FC236}">
                      <a16:creationId xmlns:a16="http://schemas.microsoft.com/office/drawing/2014/main" id="{467536B7-5445-47F5-86AB-282C2632829B}"/>
                    </a:ext>
                  </a:extLst>
                </p:cNvPr>
                <p:cNvSpPr txBox="1"/>
                <p:nvPr/>
              </p:nvSpPr>
              <p:spPr>
                <a:xfrm>
                  <a:off x="1860564" y="3667302"/>
                  <a:ext cx="772568" cy="230832"/>
                </a:xfrm>
                <a:prstGeom prst="rect">
                  <a:avLst/>
                </a:prstGeom>
                <a:noFill/>
              </p:spPr>
              <p:txBody>
                <a:bodyPr wrap="square" rtlCol="0">
                  <a:spAutoFit/>
                </a:bodyPr>
                <a:lstStyle/>
                <a:p>
                  <a:pPr algn="ctr"/>
                  <a:r>
                    <a:rPr lang="en-US" sz="900" b="1" dirty="0">
                      <a:solidFill>
                        <a:srgbClr val="3B4F60"/>
                      </a:solidFill>
                      <a:latin typeface="Tahoma" panose="020B0604030504040204" pitchFamily="34" charset="0"/>
                      <a:ea typeface="Tahoma" panose="020B0604030504040204" pitchFamily="34" charset="0"/>
                      <a:cs typeface="Tahoma" panose="020B0604030504040204" pitchFamily="34" charset="0"/>
                    </a:rPr>
                    <a:t>Reviews</a:t>
                  </a:r>
                </a:p>
              </p:txBody>
            </p:sp>
            <p:sp>
              <p:nvSpPr>
                <p:cNvPr id="147" name="TextBox 146">
                  <a:extLst>
                    <a:ext uri="{FF2B5EF4-FFF2-40B4-BE49-F238E27FC236}">
                      <a16:creationId xmlns:a16="http://schemas.microsoft.com/office/drawing/2014/main" id="{F3242087-998F-45A9-ACF5-22D6F5632775}"/>
                    </a:ext>
                  </a:extLst>
                </p:cNvPr>
                <p:cNvSpPr txBox="1"/>
                <p:nvPr/>
              </p:nvSpPr>
              <p:spPr>
                <a:xfrm>
                  <a:off x="3304801" y="3528802"/>
                  <a:ext cx="1159266" cy="369332"/>
                </a:xfrm>
                <a:prstGeom prst="rect">
                  <a:avLst/>
                </a:prstGeom>
                <a:noFill/>
              </p:spPr>
              <p:txBody>
                <a:bodyPr wrap="square" rtlCol="0">
                  <a:spAutoFit/>
                </a:bodyPr>
                <a:lstStyle/>
                <a:p>
                  <a:pPr algn="ctr"/>
                  <a:r>
                    <a:rPr lang="en-US" sz="900" b="1" dirty="0">
                      <a:solidFill>
                        <a:srgbClr val="3B4F60"/>
                      </a:solidFill>
                      <a:latin typeface="Tahoma" panose="020B0604030504040204" pitchFamily="34" charset="0"/>
                      <a:ea typeface="Tahoma" panose="020B0604030504040204" pitchFamily="34" charset="0"/>
                      <a:cs typeface="Tahoma" panose="020B0604030504040204" pitchFamily="34" charset="0"/>
                    </a:rPr>
                    <a:t>Configuration Management</a:t>
                  </a:r>
                </a:p>
              </p:txBody>
            </p:sp>
            <p:sp>
              <p:nvSpPr>
                <p:cNvPr id="148" name="TextBox 147">
                  <a:extLst>
                    <a:ext uri="{FF2B5EF4-FFF2-40B4-BE49-F238E27FC236}">
                      <a16:creationId xmlns:a16="http://schemas.microsoft.com/office/drawing/2014/main" id="{2574BB9C-944C-48C8-88D2-34B00FDD5849}"/>
                    </a:ext>
                  </a:extLst>
                </p:cNvPr>
                <p:cNvSpPr txBox="1"/>
                <p:nvPr/>
              </p:nvSpPr>
              <p:spPr>
                <a:xfrm>
                  <a:off x="4971704" y="3528802"/>
                  <a:ext cx="1105548" cy="369332"/>
                </a:xfrm>
                <a:prstGeom prst="rect">
                  <a:avLst/>
                </a:prstGeom>
                <a:noFill/>
              </p:spPr>
              <p:txBody>
                <a:bodyPr wrap="square" rtlCol="0">
                  <a:spAutoFit/>
                </a:bodyPr>
                <a:lstStyle/>
                <a:p>
                  <a:pPr algn="ctr"/>
                  <a:r>
                    <a:rPr lang="en-US" sz="900" b="1" dirty="0">
                      <a:solidFill>
                        <a:srgbClr val="3B4F60"/>
                      </a:solidFill>
                      <a:latin typeface="Tahoma" panose="020B0604030504040204" pitchFamily="34" charset="0"/>
                      <a:ea typeface="Tahoma" panose="020B0604030504040204" pitchFamily="34" charset="0"/>
                      <a:cs typeface="Tahoma" panose="020B0604030504040204" pitchFamily="34" charset="0"/>
                    </a:rPr>
                    <a:t>Resource Management</a:t>
                  </a:r>
                </a:p>
              </p:txBody>
            </p:sp>
            <p:sp>
              <p:nvSpPr>
                <p:cNvPr id="149" name="TextBox 148">
                  <a:extLst>
                    <a:ext uri="{FF2B5EF4-FFF2-40B4-BE49-F238E27FC236}">
                      <a16:creationId xmlns:a16="http://schemas.microsoft.com/office/drawing/2014/main" id="{B4948996-9BF1-4538-8C5D-4613D2838C66}"/>
                    </a:ext>
                  </a:extLst>
                </p:cNvPr>
                <p:cNvSpPr txBox="1"/>
                <p:nvPr/>
              </p:nvSpPr>
              <p:spPr>
                <a:xfrm>
                  <a:off x="6623012" y="3528802"/>
                  <a:ext cx="1073188" cy="369332"/>
                </a:xfrm>
                <a:prstGeom prst="rect">
                  <a:avLst/>
                </a:prstGeom>
                <a:noFill/>
              </p:spPr>
              <p:txBody>
                <a:bodyPr wrap="square" rtlCol="0">
                  <a:spAutoFit/>
                </a:bodyPr>
                <a:lstStyle/>
                <a:p>
                  <a:pPr algn="ctr"/>
                  <a:r>
                    <a:rPr lang="en-US" sz="900" b="1" dirty="0">
                      <a:solidFill>
                        <a:srgbClr val="3B4F60"/>
                      </a:solidFill>
                      <a:latin typeface="Tahoma" panose="020B0604030504040204" pitchFamily="34" charset="0"/>
                      <a:ea typeface="Tahoma" panose="020B0604030504040204" pitchFamily="34" charset="0"/>
                      <a:cs typeface="Tahoma" panose="020B0604030504040204" pitchFamily="34" charset="0"/>
                    </a:rPr>
                    <a:t>Knowledge Management</a:t>
                  </a:r>
                </a:p>
              </p:txBody>
            </p:sp>
            <p:sp>
              <p:nvSpPr>
                <p:cNvPr id="150" name="TextBox 149">
                  <a:extLst>
                    <a:ext uri="{FF2B5EF4-FFF2-40B4-BE49-F238E27FC236}">
                      <a16:creationId xmlns:a16="http://schemas.microsoft.com/office/drawing/2014/main" id="{E673C7AD-E3A1-42FD-96F8-FBA1E36B7B47}"/>
                    </a:ext>
                  </a:extLst>
                </p:cNvPr>
                <p:cNvSpPr txBox="1"/>
                <p:nvPr/>
              </p:nvSpPr>
              <p:spPr>
                <a:xfrm>
                  <a:off x="7386031" y="3999903"/>
                  <a:ext cx="1184736" cy="369332"/>
                </a:xfrm>
                <a:prstGeom prst="rect">
                  <a:avLst/>
                </a:prstGeom>
                <a:noFill/>
              </p:spPr>
              <p:txBody>
                <a:bodyPr wrap="square" rtlCol="0">
                  <a:spAutoFit/>
                </a:bodyPr>
                <a:lstStyle/>
                <a:p>
                  <a:pPr algn="ctr"/>
                  <a:r>
                    <a:rPr lang="en-US" sz="900" b="1" dirty="0">
                      <a:solidFill>
                        <a:srgbClr val="3B4F60"/>
                      </a:solidFill>
                      <a:latin typeface="Tahoma" panose="020B0604030504040204" pitchFamily="34" charset="0"/>
                      <a:ea typeface="Tahoma" panose="020B0604030504040204" pitchFamily="34" charset="0"/>
                      <a:cs typeface="Tahoma" panose="020B0604030504040204" pitchFamily="34" charset="0"/>
                    </a:rPr>
                    <a:t>Decision Analysis &amp; Resolution</a:t>
                  </a:r>
                </a:p>
              </p:txBody>
            </p:sp>
          </p:grpSp>
        </p:grpSp>
      </p:grpSp>
      <p:grpSp>
        <p:nvGrpSpPr>
          <p:cNvPr id="18" name="Group 17">
            <a:extLst>
              <a:ext uri="{FF2B5EF4-FFF2-40B4-BE49-F238E27FC236}">
                <a16:creationId xmlns:a16="http://schemas.microsoft.com/office/drawing/2014/main" id="{13F5ABDA-4A59-479F-8B38-E4F8CA46C61A}"/>
              </a:ext>
            </a:extLst>
          </p:cNvPr>
          <p:cNvGrpSpPr/>
          <p:nvPr/>
        </p:nvGrpSpPr>
        <p:grpSpPr>
          <a:xfrm>
            <a:off x="971019" y="2508720"/>
            <a:ext cx="8325381" cy="783790"/>
            <a:chOff x="971019" y="2508720"/>
            <a:chExt cx="8325381" cy="783790"/>
          </a:xfrm>
        </p:grpSpPr>
        <p:grpSp>
          <p:nvGrpSpPr>
            <p:cNvPr id="12" name="Group 11">
              <a:extLst>
                <a:ext uri="{FF2B5EF4-FFF2-40B4-BE49-F238E27FC236}">
                  <a16:creationId xmlns:a16="http://schemas.microsoft.com/office/drawing/2014/main" id="{AD87D20B-5350-413F-B717-3722A70AE0A4}"/>
                </a:ext>
              </a:extLst>
            </p:cNvPr>
            <p:cNvGrpSpPr/>
            <p:nvPr/>
          </p:nvGrpSpPr>
          <p:grpSpPr>
            <a:xfrm>
              <a:off x="971019" y="2508720"/>
              <a:ext cx="1200261" cy="783790"/>
              <a:chOff x="971019" y="2508720"/>
              <a:chExt cx="1200261" cy="783790"/>
            </a:xfrm>
          </p:grpSpPr>
          <p:sp>
            <p:nvSpPr>
              <p:cNvPr id="79" name="Arrow: Right 78">
                <a:extLst>
                  <a:ext uri="{FF2B5EF4-FFF2-40B4-BE49-F238E27FC236}">
                    <a16:creationId xmlns:a16="http://schemas.microsoft.com/office/drawing/2014/main" id="{D4032AF6-BB91-4E3D-9AC3-E809CB7EA121}"/>
                  </a:ext>
                </a:extLst>
              </p:cNvPr>
              <p:cNvSpPr/>
              <p:nvPr/>
            </p:nvSpPr>
            <p:spPr>
              <a:xfrm>
                <a:off x="2009725" y="2914561"/>
                <a:ext cx="161555" cy="138347"/>
              </a:xfrm>
              <a:prstGeom prst="rightArrow">
                <a:avLst/>
              </a:prstGeom>
              <a:solidFill>
                <a:srgbClr val="32B9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32B9FC"/>
                  </a:solidFill>
                </a:endParaRPr>
              </a:p>
            </p:txBody>
          </p:sp>
          <p:sp>
            <p:nvSpPr>
              <p:cNvPr id="55" name="Rectangle 54">
                <a:extLst>
                  <a:ext uri="{FF2B5EF4-FFF2-40B4-BE49-F238E27FC236}">
                    <a16:creationId xmlns:a16="http://schemas.microsoft.com/office/drawing/2014/main" id="{E54F47BB-6352-4B56-8CA6-976CE2E8F885}"/>
                  </a:ext>
                </a:extLst>
              </p:cNvPr>
              <p:cNvSpPr/>
              <p:nvPr/>
            </p:nvSpPr>
            <p:spPr>
              <a:xfrm>
                <a:off x="971019" y="2674958"/>
                <a:ext cx="1039071" cy="617552"/>
              </a:xfrm>
              <a:prstGeom prst="rect">
                <a:avLst/>
              </a:prstGeom>
              <a:solidFill>
                <a:srgbClr val="32B9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latin typeface="Tahoma" panose="020B0604030504040204" pitchFamily="34" charset="0"/>
                    <a:ea typeface="Tahoma" panose="020B0604030504040204" pitchFamily="34" charset="0"/>
                    <a:cs typeface="Tahoma" panose="020B0604030504040204" pitchFamily="34" charset="0"/>
                  </a:rPr>
                  <a:t>Requirement Management &amp; Development</a:t>
                </a:r>
              </a:p>
            </p:txBody>
          </p:sp>
          <p:grpSp>
            <p:nvGrpSpPr>
              <p:cNvPr id="162" name="Graphic 134">
                <a:extLst>
                  <a:ext uri="{FF2B5EF4-FFF2-40B4-BE49-F238E27FC236}">
                    <a16:creationId xmlns:a16="http://schemas.microsoft.com/office/drawing/2014/main" id="{3641BD55-2A8B-4C14-BFB6-76558BF5B46A}"/>
                  </a:ext>
                </a:extLst>
              </p:cNvPr>
              <p:cNvGrpSpPr/>
              <p:nvPr/>
            </p:nvGrpSpPr>
            <p:grpSpPr>
              <a:xfrm>
                <a:off x="1801117" y="2508720"/>
                <a:ext cx="263878" cy="263878"/>
                <a:chOff x="6591942" y="4392461"/>
                <a:chExt cx="875658" cy="875658"/>
              </a:xfrm>
            </p:grpSpPr>
            <p:sp>
              <p:nvSpPr>
                <p:cNvPr id="163" name="Freeform: Shape 162">
                  <a:extLst>
                    <a:ext uri="{FF2B5EF4-FFF2-40B4-BE49-F238E27FC236}">
                      <a16:creationId xmlns:a16="http://schemas.microsoft.com/office/drawing/2014/main" id="{F4C8DD4D-C45A-429E-873C-15FA0449B885}"/>
                    </a:ext>
                  </a:extLst>
                </p:cNvPr>
                <p:cNvSpPr/>
                <p:nvPr/>
              </p:nvSpPr>
              <p:spPr>
                <a:xfrm>
                  <a:off x="6591942" y="4392461"/>
                  <a:ext cx="875658" cy="875658"/>
                </a:xfrm>
                <a:custGeom>
                  <a:avLst/>
                  <a:gdLst>
                    <a:gd name="connsiteX0" fmla="*/ 875658 w 875658"/>
                    <a:gd name="connsiteY0" fmla="*/ 437829 h 875658"/>
                    <a:gd name="connsiteX1" fmla="*/ 437829 w 875658"/>
                    <a:gd name="connsiteY1" fmla="*/ 875658 h 875658"/>
                    <a:gd name="connsiteX2" fmla="*/ 0 w 875658"/>
                    <a:gd name="connsiteY2" fmla="*/ 437829 h 875658"/>
                    <a:gd name="connsiteX3" fmla="*/ 437829 w 875658"/>
                    <a:gd name="connsiteY3" fmla="*/ 0 h 875658"/>
                    <a:gd name="connsiteX4" fmla="*/ 875658 w 875658"/>
                    <a:gd name="connsiteY4" fmla="*/ 437829 h 8756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5658" h="875658">
                      <a:moveTo>
                        <a:pt x="875658" y="437829"/>
                      </a:moveTo>
                      <a:cubicBezTo>
                        <a:pt x="875658" y="679661"/>
                        <a:pt x="679661" y="875658"/>
                        <a:pt x="437829" y="875658"/>
                      </a:cubicBezTo>
                      <a:cubicBezTo>
                        <a:pt x="195997" y="875658"/>
                        <a:pt x="0" y="679661"/>
                        <a:pt x="0" y="437829"/>
                      </a:cubicBezTo>
                      <a:cubicBezTo>
                        <a:pt x="0" y="195997"/>
                        <a:pt x="195997" y="0"/>
                        <a:pt x="437829" y="0"/>
                      </a:cubicBezTo>
                      <a:cubicBezTo>
                        <a:pt x="679661" y="0"/>
                        <a:pt x="875658" y="195997"/>
                        <a:pt x="875658" y="437829"/>
                      </a:cubicBezTo>
                      <a:close/>
                    </a:path>
                  </a:pathLst>
                </a:custGeom>
                <a:solidFill>
                  <a:schemeClr val="bg1">
                    <a:lumMod val="95000"/>
                  </a:schemeClr>
                </a:solidFill>
                <a:ln w="1693" cap="flat">
                  <a:noFill/>
                  <a:prstDash val="solid"/>
                  <a:miter/>
                </a:ln>
              </p:spPr>
              <p:txBody>
                <a:bodyPr rtlCol="0" anchor="ctr"/>
                <a:lstStyle/>
                <a:p>
                  <a:endParaRPr lang="en-US"/>
                </a:p>
              </p:txBody>
            </p:sp>
            <p:sp>
              <p:nvSpPr>
                <p:cNvPr id="164" name="Freeform: Shape 163">
                  <a:extLst>
                    <a:ext uri="{FF2B5EF4-FFF2-40B4-BE49-F238E27FC236}">
                      <a16:creationId xmlns:a16="http://schemas.microsoft.com/office/drawing/2014/main" id="{D70C151F-FFDA-4B1E-92C2-9C317CE695C4}"/>
                    </a:ext>
                  </a:extLst>
                </p:cNvPr>
                <p:cNvSpPr/>
                <p:nvPr/>
              </p:nvSpPr>
              <p:spPr>
                <a:xfrm>
                  <a:off x="6793228" y="4575217"/>
                  <a:ext cx="455298" cy="454050"/>
                </a:xfrm>
                <a:custGeom>
                  <a:avLst/>
                  <a:gdLst>
                    <a:gd name="connsiteX0" fmla="*/ 550365 w 624248"/>
                    <a:gd name="connsiteY0" fmla="*/ 227979 h 622538"/>
                    <a:gd name="connsiteX1" fmla="*/ 513936 w 624248"/>
                    <a:gd name="connsiteY1" fmla="*/ 227979 h 622538"/>
                    <a:gd name="connsiteX2" fmla="*/ 491874 w 624248"/>
                    <a:gd name="connsiteY2" fmla="*/ 231399 h 622538"/>
                    <a:gd name="connsiteX3" fmla="*/ 372668 w 624248"/>
                    <a:gd name="connsiteY3" fmla="*/ 45664 h 622538"/>
                    <a:gd name="connsiteX4" fmla="*/ 356933 w 624248"/>
                    <a:gd name="connsiteY4" fmla="*/ 23602 h 622538"/>
                    <a:gd name="connsiteX5" fmla="*/ 355565 w 624248"/>
                    <a:gd name="connsiteY5" fmla="*/ 22234 h 622538"/>
                    <a:gd name="connsiteX6" fmla="*/ 302547 w 624248"/>
                    <a:gd name="connsiteY6" fmla="*/ 0 h 622538"/>
                    <a:gd name="connsiteX7" fmla="*/ 228321 w 624248"/>
                    <a:gd name="connsiteY7" fmla="*/ 74226 h 622538"/>
                    <a:gd name="connsiteX8" fmla="*/ 232255 w 624248"/>
                    <a:gd name="connsiteY8" fmla="*/ 98341 h 622538"/>
                    <a:gd name="connsiteX9" fmla="*/ 232768 w 624248"/>
                    <a:gd name="connsiteY9" fmla="*/ 99880 h 622538"/>
                    <a:gd name="connsiteX10" fmla="*/ 233452 w 624248"/>
                    <a:gd name="connsiteY10" fmla="*/ 101248 h 622538"/>
                    <a:gd name="connsiteX11" fmla="*/ 245595 w 624248"/>
                    <a:gd name="connsiteY11" fmla="*/ 125705 h 622538"/>
                    <a:gd name="connsiteX12" fmla="*/ 276893 w 624248"/>
                    <a:gd name="connsiteY12" fmla="*/ 193260 h 622538"/>
                    <a:gd name="connsiteX13" fmla="*/ 247476 w 624248"/>
                    <a:gd name="connsiteY13" fmla="*/ 212244 h 622538"/>
                    <a:gd name="connsiteX14" fmla="*/ 87737 w 624248"/>
                    <a:gd name="connsiteY14" fmla="*/ 212244 h 622538"/>
                    <a:gd name="connsiteX15" fmla="*/ 17103 w 624248"/>
                    <a:gd name="connsiteY15" fmla="*/ 282879 h 622538"/>
                    <a:gd name="connsiteX16" fmla="*/ 26338 w 624248"/>
                    <a:gd name="connsiteY16" fmla="*/ 317768 h 622538"/>
                    <a:gd name="connsiteX17" fmla="*/ 0 w 624248"/>
                    <a:gd name="connsiteY17" fmla="*/ 372668 h 622538"/>
                    <a:gd name="connsiteX18" fmla="*/ 27193 w 624248"/>
                    <a:gd name="connsiteY18" fmla="*/ 428594 h 622538"/>
                    <a:gd name="connsiteX19" fmla="*/ 18300 w 624248"/>
                    <a:gd name="connsiteY19" fmla="*/ 462457 h 622538"/>
                    <a:gd name="connsiteX20" fmla="*/ 54558 w 624248"/>
                    <a:gd name="connsiteY20" fmla="*/ 524027 h 622538"/>
                    <a:gd name="connsiteX21" fmla="*/ 48572 w 624248"/>
                    <a:gd name="connsiteY21" fmla="*/ 551562 h 622538"/>
                    <a:gd name="connsiteX22" fmla="*/ 119377 w 624248"/>
                    <a:gd name="connsiteY22" fmla="*/ 624077 h 622538"/>
                    <a:gd name="connsiteX23" fmla="*/ 357104 w 624248"/>
                    <a:gd name="connsiteY23" fmla="*/ 624077 h 622538"/>
                    <a:gd name="connsiteX24" fmla="*/ 382758 w 624248"/>
                    <a:gd name="connsiteY24" fmla="*/ 598423 h 622538"/>
                    <a:gd name="connsiteX25" fmla="*/ 357104 w 624248"/>
                    <a:gd name="connsiteY25" fmla="*/ 572769 h 622538"/>
                    <a:gd name="connsiteX26" fmla="*/ 119377 w 624248"/>
                    <a:gd name="connsiteY26" fmla="*/ 572769 h 622538"/>
                    <a:gd name="connsiteX27" fmla="*/ 99880 w 624248"/>
                    <a:gd name="connsiteY27" fmla="*/ 551562 h 622538"/>
                    <a:gd name="connsiteX28" fmla="*/ 110141 w 624248"/>
                    <a:gd name="connsiteY28" fmla="*/ 535827 h 622538"/>
                    <a:gd name="connsiteX29" fmla="*/ 126560 w 624248"/>
                    <a:gd name="connsiteY29" fmla="*/ 510515 h 622538"/>
                    <a:gd name="connsiteX30" fmla="*/ 94749 w 624248"/>
                    <a:gd name="connsiteY30" fmla="*/ 481612 h 622538"/>
                    <a:gd name="connsiteX31" fmla="*/ 89276 w 624248"/>
                    <a:gd name="connsiteY31" fmla="*/ 481612 h 622538"/>
                    <a:gd name="connsiteX32" fmla="*/ 69437 w 624248"/>
                    <a:gd name="connsiteY32" fmla="*/ 462286 h 622538"/>
                    <a:gd name="connsiteX33" fmla="*/ 79356 w 624248"/>
                    <a:gd name="connsiteY33" fmla="*/ 445696 h 622538"/>
                    <a:gd name="connsiteX34" fmla="*/ 80383 w 624248"/>
                    <a:gd name="connsiteY34" fmla="*/ 445012 h 622538"/>
                    <a:gd name="connsiteX35" fmla="*/ 97314 w 624248"/>
                    <a:gd name="connsiteY35" fmla="*/ 419016 h 622538"/>
                    <a:gd name="connsiteX36" fmla="*/ 67043 w 624248"/>
                    <a:gd name="connsiteY36" fmla="*/ 391481 h 622538"/>
                    <a:gd name="connsiteX37" fmla="*/ 51308 w 624248"/>
                    <a:gd name="connsiteY37" fmla="*/ 372497 h 622538"/>
                    <a:gd name="connsiteX38" fmla="*/ 65845 w 624248"/>
                    <a:gd name="connsiteY38" fmla="*/ 353855 h 622538"/>
                    <a:gd name="connsiteX39" fmla="*/ 91328 w 624248"/>
                    <a:gd name="connsiteY39" fmla="*/ 323925 h 622538"/>
                    <a:gd name="connsiteX40" fmla="*/ 76620 w 624248"/>
                    <a:gd name="connsiteY40" fmla="*/ 298442 h 622538"/>
                    <a:gd name="connsiteX41" fmla="*/ 68240 w 624248"/>
                    <a:gd name="connsiteY41" fmla="*/ 282537 h 622538"/>
                    <a:gd name="connsiteX42" fmla="*/ 87566 w 624248"/>
                    <a:gd name="connsiteY42" fmla="*/ 263210 h 622538"/>
                    <a:gd name="connsiteX43" fmla="*/ 247305 w 624248"/>
                    <a:gd name="connsiteY43" fmla="*/ 263210 h 622538"/>
                    <a:gd name="connsiteX44" fmla="*/ 328201 w 624248"/>
                    <a:gd name="connsiteY44" fmla="*/ 193260 h 622538"/>
                    <a:gd name="connsiteX45" fmla="*/ 328201 w 624248"/>
                    <a:gd name="connsiteY45" fmla="*/ 192234 h 622538"/>
                    <a:gd name="connsiteX46" fmla="*/ 291259 w 624248"/>
                    <a:gd name="connsiteY46" fmla="*/ 102274 h 622538"/>
                    <a:gd name="connsiteX47" fmla="*/ 280142 w 624248"/>
                    <a:gd name="connsiteY47" fmla="*/ 79870 h 622538"/>
                    <a:gd name="connsiteX48" fmla="*/ 279287 w 624248"/>
                    <a:gd name="connsiteY48" fmla="*/ 73713 h 622538"/>
                    <a:gd name="connsiteX49" fmla="*/ 302205 w 624248"/>
                    <a:gd name="connsiteY49" fmla="*/ 50795 h 622538"/>
                    <a:gd name="connsiteX50" fmla="*/ 317426 w 624248"/>
                    <a:gd name="connsiteY50" fmla="*/ 56610 h 622538"/>
                    <a:gd name="connsiteX51" fmla="*/ 329569 w 624248"/>
                    <a:gd name="connsiteY51" fmla="*/ 73542 h 622538"/>
                    <a:gd name="connsiteX52" fmla="*/ 450827 w 624248"/>
                    <a:gd name="connsiteY52" fmla="*/ 262526 h 622538"/>
                    <a:gd name="connsiteX53" fmla="*/ 439539 w 624248"/>
                    <a:gd name="connsiteY53" fmla="*/ 301863 h 622538"/>
                    <a:gd name="connsiteX54" fmla="*/ 439539 w 624248"/>
                    <a:gd name="connsiteY54" fmla="*/ 549510 h 622538"/>
                    <a:gd name="connsiteX55" fmla="*/ 513765 w 624248"/>
                    <a:gd name="connsiteY55" fmla="*/ 623735 h 622538"/>
                    <a:gd name="connsiteX56" fmla="*/ 550194 w 624248"/>
                    <a:gd name="connsiteY56" fmla="*/ 623735 h 622538"/>
                    <a:gd name="connsiteX57" fmla="*/ 624419 w 624248"/>
                    <a:gd name="connsiteY57" fmla="*/ 549510 h 622538"/>
                    <a:gd name="connsiteX58" fmla="*/ 624419 w 624248"/>
                    <a:gd name="connsiteY58" fmla="*/ 302205 h 622538"/>
                    <a:gd name="connsiteX59" fmla="*/ 550365 w 624248"/>
                    <a:gd name="connsiteY59" fmla="*/ 227979 h 622538"/>
                    <a:gd name="connsiteX60" fmla="*/ 573282 w 624248"/>
                    <a:gd name="connsiteY60" fmla="*/ 549852 h 622538"/>
                    <a:gd name="connsiteX61" fmla="*/ 550365 w 624248"/>
                    <a:gd name="connsiteY61" fmla="*/ 572769 h 622538"/>
                    <a:gd name="connsiteX62" fmla="*/ 513936 w 624248"/>
                    <a:gd name="connsiteY62" fmla="*/ 572769 h 622538"/>
                    <a:gd name="connsiteX63" fmla="*/ 491018 w 624248"/>
                    <a:gd name="connsiteY63" fmla="*/ 549852 h 622538"/>
                    <a:gd name="connsiteX64" fmla="*/ 491018 w 624248"/>
                    <a:gd name="connsiteY64" fmla="*/ 302205 h 622538"/>
                    <a:gd name="connsiteX65" fmla="*/ 513936 w 624248"/>
                    <a:gd name="connsiteY65" fmla="*/ 279287 h 622538"/>
                    <a:gd name="connsiteX66" fmla="*/ 550365 w 624248"/>
                    <a:gd name="connsiteY66" fmla="*/ 279287 h 622538"/>
                    <a:gd name="connsiteX67" fmla="*/ 573282 w 624248"/>
                    <a:gd name="connsiteY67" fmla="*/ 302205 h 622538"/>
                    <a:gd name="connsiteX68" fmla="*/ 573282 w 624248"/>
                    <a:gd name="connsiteY68" fmla="*/ 549852 h 622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624248" h="622538">
                      <a:moveTo>
                        <a:pt x="550365" y="227979"/>
                      </a:moveTo>
                      <a:lnTo>
                        <a:pt x="513936" y="227979"/>
                      </a:lnTo>
                      <a:cubicBezTo>
                        <a:pt x="506240" y="227979"/>
                        <a:pt x="498886" y="229176"/>
                        <a:pt x="491874" y="231399"/>
                      </a:cubicBezTo>
                      <a:lnTo>
                        <a:pt x="372668" y="45664"/>
                      </a:lnTo>
                      <a:lnTo>
                        <a:pt x="356933" y="23602"/>
                      </a:lnTo>
                      <a:lnTo>
                        <a:pt x="355565" y="22234"/>
                      </a:lnTo>
                      <a:cubicBezTo>
                        <a:pt x="341541" y="7867"/>
                        <a:pt x="322728" y="0"/>
                        <a:pt x="302547" y="0"/>
                      </a:cubicBezTo>
                      <a:cubicBezTo>
                        <a:pt x="261671" y="0"/>
                        <a:pt x="228321" y="33350"/>
                        <a:pt x="228321" y="74226"/>
                      </a:cubicBezTo>
                      <a:cubicBezTo>
                        <a:pt x="228321" y="82435"/>
                        <a:pt x="229689" y="90644"/>
                        <a:pt x="232255" y="98341"/>
                      </a:cubicBezTo>
                      <a:lnTo>
                        <a:pt x="232768" y="99880"/>
                      </a:lnTo>
                      <a:lnTo>
                        <a:pt x="233452" y="101248"/>
                      </a:lnTo>
                      <a:cubicBezTo>
                        <a:pt x="237214" y="108944"/>
                        <a:pt x="241319" y="117153"/>
                        <a:pt x="245595" y="125705"/>
                      </a:cubicBezTo>
                      <a:cubicBezTo>
                        <a:pt x="256369" y="147083"/>
                        <a:pt x="273985" y="182315"/>
                        <a:pt x="276893" y="193260"/>
                      </a:cubicBezTo>
                      <a:cubicBezTo>
                        <a:pt x="275011" y="205061"/>
                        <a:pt x="258935" y="212244"/>
                        <a:pt x="247476" y="212244"/>
                      </a:cubicBezTo>
                      <a:lnTo>
                        <a:pt x="87737" y="212244"/>
                      </a:lnTo>
                      <a:cubicBezTo>
                        <a:pt x="48743" y="212244"/>
                        <a:pt x="17103" y="243884"/>
                        <a:pt x="17103" y="282879"/>
                      </a:cubicBezTo>
                      <a:cubicBezTo>
                        <a:pt x="17103" y="295364"/>
                        <a:pt x="20352" y="307335"/>
                        <a:pt x="26338" y="317768"/>
                      </a:cubicBezTo>
                      <a:cubicBezTo>
                        <a:pt x="10091" y="330766"/>
                        <a:pt x="0" y="350776"/>
                        <a:pt x="0" y="372668"/>
                      </a:cubicBezTo>
                      <a:cubicBezTo>
                        <a:pt x="0" y="395072"/>
                        <a:pt x="10775" y="415596"/>
                        <a:pt x="27193" y="428594"/>
                      </a:cubicBezTo>
                      <a:cubicBezTo>
                        <a:pt x="21549" y="438855"/>
                        <a:pt x="18300" y="450485"/>
                        <a:pt x="18300" y="462457"/>
                      </a:cubicBezTo>
                      <a:cubicBezTo>
                        <a:pt x="18300" y="488795"/>
                        <a:pt x="33008" y="511884"/>
                        <a:pt x="54558" y="524027"/>
                      </a:cubicBezTo>
                      <a:cubicBezTo>
                        <a:pt x="50624" y="532578"/>
                        <a:pt x="48572" y="541984"/>
                        <a:pt x="48572" y="551562"/>
                      </a:cubicBezTo>
                      <a:cubicBezTo>
                        <a:pt x="48572" y="593635"/>
                        <a:pt x="78330" y="624077"/>
                        <a:pt x="119377" y="624077"/>
                      </a:cubicBezTo>
                      <a:lnTo>
                        <a:pt x="357104" y="624077"/>
                      </a:lnTo>
                      <a:cubicBezTo>
                        <a:pt x="371300" y="624077"/>
                        <a:pt x="382758" y="612619"/>
                        <a:pt x="382758" y="598423"/>
                      </a:cubicBezTo>
                      <a:cubicBezTo>
                        <a:pt x="382758" y="584228"/>
                        <a:pt x="371300" y="572769"/>
                        <a:pt x="357104" y="572769"/>
                      </a:cubicBezTo>
                      <a:lnTo>
                        <a:pt x="119377" y="572769"/>
                      </a:lnTo>
                      <a:cubicBezTo>
                        <a:pt x="102445" y="572769"/>
                        <a:pt x="99880" y="559429"/>
                        <a:pt x="99880" y="551562"/>
                      </a:cubicBezTo>
                      <a:cubicBezTo>
                        <a:pt x="99880" y="542327"/>
                        <a:pt x="107747" y="537196"/>
                        <a:pt x="110141" y="535827"/>
                      </a:cubicBezTo>
                      <a:cubicBezTo>
                        <a:pt x="124337" y="527960"/>
                        <a:pt x="126560" y="516672"/>
                        <a:pt x="126560" y="510515"/>
                      </a:cubicBezTo>
                      <a:cubicBezTo>
                        <a:pt x="126560" y="494268"/>
                        <a:pt x="112707" y="481612"/>
                        <a:pt x="94749" y="481612"/>
                      </a:cubicBezTo>
                      <a:lnTo>
                        <a:pt x="89276" y="481612"/>
                      </a:lnTo>
                      <a:cubicBezTo>
                        <a:pt x="78330" y="481612"/>
                        <a:pt x="69437" y="472890"/>
                        <a:pt x="69437" y="462286"/>
                      </a:cubicBezTo>
                      <a:cubicBezTo>
                        <a:pt x="69437" y="455616"/>
                        <a:pt x="73200" y="449117"/>
                        <a:pt x="79356" y="445696"/>
                      </a:cubicBezTo>
                      <a:cubicBezTo>
                        <a:pt x="79699" y="445525"/>
                        <a:pt x="80212" y="445183"/>
                        <a:pt x="80383" y="445012"/>
                      </a:cubicBezTo>
                      <a:cubicBezTo>
                        <a:pt x="94407" y="437487"/>
                        <a:pt x="97314" y="426712"/>
                        <a:pt x="97314" y="419016"/>
                      </a:cubicBezTo>
                      <a:cubicBezTo>
                        <a:pt x="97314" y="409439"/>
                        <a:pt x="90986" y="392678"/>
                        <a:pt x="67043" y="391481"/>
                      </a:cubicBezTo>
                      <a:cubicBezTo>
                        <a:pt x="58491" y="390968"/>
                        <a:pt x="51308" y="382245"/>
                        <a:pt x="51308" y="372497"/>
                      </a:cubicBezTo>
                      <a:cubicBezTo>
                        <a:pt x="51308" y="363774"/>
                        <a:pt x="57465" y="355907"/>
                        <a:pt x="65845" y="353855"/>
                      </a:cubicBezTo>
                      <a:cubicBezTo>
                        <a:pt x="81067" y="350092"/>
                        <a:pt x="91328" y="337949"/>
                        <a:pt x="91328" y="323925"/>
                      </a:cubicBezTo>
                      <a:cubicBezTo>
                        <a:pt x="91328" y="316913"/>
                        <a:pt x="88763" y="306993"/>
                        <a:pt x="76620" y="298442"/>
                      </a:cubicBezTo>
                      <a:cubicBezTo>
                        <a:pt x="71318" y="294850"/>
                        <a:pt x="68240" y="288865"/>
                        <a:pt x="68240" y="282537"/>
                      </a:cubicBezTo>
                      <a:cubicBezTo>
                        <a:pt x="68240" y="271933"/>
                        <a:pt x="76962" y="263210"/>
                        <a:pt x="87566" y="263210"/>
                      </a:cubicBezTo>
                      <a:lnTo>
                        <a:pt x="247305" y="263210"/>
                      </a:lnTo>
                      <a:cubicBezTo>
                        <a:pt x="284931" y="263210"/>
                        <a:pt x="326490" y="236359"/>
                        <a:pt x="328201" y="193260"/>
                      </a:cubicBezTo>
                      <a:lnTo>
                        <a:pt x="328201" y="192234"/>
                      </a:lnTo>
                      <a:cubicBezTo>
                        <a:pt x="328201" y="177355"/>
                        <a:pt x="317426" y="154608"/>
                        <a:pt x="291259" y="102274"/>
                      </a:cubicBezTo>
                      <a:cubicBezTo>
                        <a:pt x="287325" y="94407"/>
                        <a:pt x="283563" y="87053"/>
                        <a:pt x="280142" y="79870"/>
                      </a:cubicBezTo>
                      <a:cubicBezTo>
                        <a:pt x="279629" y="77817"/>
                        <a:pt x="279287" y="75765"/>
                        <a:pt x="279287" y="73713"/>
                      </a:cubicBezTo>
                      <a:cubicBezTo>
                        <a:pt x="279287" y="61057"/>
                        <a:pt x="289549" y="50795"/>
                        <a:pt x="302205" y="50795"/>
                      </a:cubicBezTo>
                      <a:cubicBezTo>
                        <a:pt x="307849" y="50795"/>
                        <a:pt x="313150" y="52847"/>
                        <a:pt x="317426" y="56610"/>
                      </a:cubicBezTo>
                      <a:lnTo>
                        <a:pt x="329569" y="73542"/>
                      </a:lnTo>
                      <a:lnTo>
                        <a:pt x="450827" y="262526"/>
                      </a:lnTo>
                      <a:cubicBezTo>
                        <a:pt x="443644" y="273985"/>
                        <a:pt x="439539" y="287496"/>
                        <a:pt x="439539" y="301863"/>
                      </a:cubicBezTo>
                      <a:lnTo>
                        <a:pt x="439539" y="549510"/>
                      </a:lnTo>
                      <a:cubicBezTo>
                        <a:pt x="439539" y="590385"/>
                        <a:pt x="472890" y="623735"/>
                        <a:pt x="513765" y="623735"/>
                      </a:cubicBezTo>
                      <a:lnTo>
                        <a:pt x="550194" y="623735"/>
                      </a:lnTo>
                      <a:cubicBezTo>
                        <a:pt x="591069" y="623735"/>
                        <a:pt x="624419" y="590385"/>
                        <a:pt x="624419" y="549510"/>
                      </a:cubicBezTo>
                      <a:lnTo>
                        <a:pt x="624419" y="302205"/>
                      </a:lnTo>
                      <a:cubicBezTo>
                        <a:pt x="624590" y="261329"/>
                        <a:pt x="591240" y="227979"/>
                        <a:pt x="550365" y="227979"/>
                      </a:cubicBezTo>
                      <a:close/>
                      <a:moveTo>
                        <a:pt x="573282" y="549852"/>
                      </a:moveTo>
                      <a:cubicBezTo>
                        <a:pt x="573282" y="562508"/>
                        <a:pt x="563021" y="572769"/>
                        <a:pt x="550365" y="572769"/>
                      </a:cubicBezTo>
                      <a:lnTo>
                        <a:pt x="513936" y="572769"/>
                      </a:lnTo>
                      <a:cubicBezTo>
                        <a:pt x="501280" y="572769"/>
                        <a:pt x="491018" y="562508"/>
                        <a:pt x="491018" y="549852"/>
                      </a:cubicBezTo>
                      <a:lnTo>
                        <a:pt x="491018" y="302205"/>
                      </a:lnTo>
                      <a:cubicBezTo>
                        <a:pt x="491018" y="289549"/>
                        <a:pt x="501280" y="279287"/>
                        <a:pt x="513936" y="279287"/>
                      </a:cubicBezTo>
                      <a:lnTo>
                        <a:pt x="550365" y="279287"/>
                      </a:lnTo>
                      <a:cubicBezTo>
                        <a:pt x="563021" y="279287"/>
                        <a:pt x="573282" y="289549"/>
                        <a:pt x="573282" y="302205"/>
                      </a:cubicBezTo>
                      <a:lnTo>
                        <a:pt x="573282" y="549852"/>
                      </a:lnTo>
                      <a:close/>
                    </a:path>
                  </a:pathLst>
                </a:custGeom>
                <a:solidFill>
                  <a:srgbClr val="32B9FC"/>
                </a:solidFill>
                <a:ln w="1693" cap="flat">
                  <a:noFill/>
                  <a:prstDash val="solid"/>
                  <a:miter/>
                </a:ln>
              </p:spPr>
              <p:txBody>
                <a:bodyPr rtlCol="0" anchor="ctr"/>
                <a:lstStyle/>
                <a:p>
                  <a:endParaRPr lang="en-US"/>
                </a:p>
              </p:txBody>
            </p:sp>
          </p:grpSp>
        </p:grpSp>
        <p:grpSp>
          <p:nvGrpSpPr>
            <p:cNvPr id="7" name="Group 6">
              <a:extLst>
                <a:ext uri="{FF2B5EF4-FFF2-40B4-BE49-F238E27FC236}">
                  <a16:creationId xmlns:a16="http://schemas.microsoft.com/office/drawing/2014/main" id="{A0794D7A-ACDC-4E13-BD6C-10644CB6C624}"/>
                </a:ext>
              </a:extLst>
            </p:cNvPr>
            <p:cNvGrpSpPr/>
            <p:nvPr/>
          </p:nvGrpSpPr>
          <p:grpSpPr>
            <a:xfrm>
              <a:off x="2171281" y="2508720"/>
              <a:ext cx="1200260" cy="783790"/>
              <a:chOff x="2171281" y="2508720"/>
              <a:chExt cx="1200260" cy="783790"/>
            </a:xfrm>
          </p:grpSpPr>
          <p:sp>
            <p:nvSpPr>
              <p:cNvPr id="65" name="Rectangle 64">
                <a:extLst>
                  <a:ext uri="{FF2B5EF4-FFF2-40B4-BE49-F238E27FC236}">
                    <a16:creationId xmlns:a16="http://schemas.microsoft.com/office/drawing/2014/main" id="{DFBA007E-FCC8-46F6-BA4B-2A5E5A0F268B}"/>
                  </a:ext>
                </a:extLst>
              </p:cNvPr>
              <p:cNvSpPr/>
              <p:nvPr/>
            </p:nvSpPr>
            <p:spPr>
              <a:xfrm>
                <a:off x="2171281" y="2674958"/>
                <a:ext cx="1039071" cy="617552"/>
              </a:xfrm>
              <a:prstGeom prst="rect">
                <a:avLst/>
              </a:prstGeom>
              <a:solidFill>
                <a:srgbClr val="349F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latin typeface="Tahoma" panose="020B0604030504040204" pitchFamily="34" charset="0"/>
                    <a:ea typeface="Tahoma" panose="020B0604030504040204" pitchFamily="34" charset="0"/>
                    <a:cs typeface="Tahoma" panose="020B0604030504040204" pitchFamily="34" charset="0"/>
                  </a:rPr>
                  <a:t>Design</a:t>
                </a:r>
              </a:p>
            </p:txBody>
          </p:sp>
          <p:sp>
            <p:nvSpPr>
              <p:cNvPr id="80" name="Arrow: Right 79">
                <a:extLst>
                  <a:ext uri="{FF2B5EF4-FFF2-40B4-BE49-F238E27FC236}">
                    <a16:creationId xmlns:a16="http://schemas.microsoft.com/office/drawing/2014/main" id="{7AF94180-3D60-41CD-942C-C4B1B09E397A}"/>
                  </a:ext>
                </a:extLst>
              </p:cNvPr>
              <p:cNvSpPr/>
              <p:nvPr/>
            </p:nvSpPr>
            <p:spPr>
              <a:xfrm>
                <a:off x="3209986" y="2914561"/>
                <a:ext cx="161555" cy="138347"/>
              </a:xfrm>
              <a:prstGeom prst="rightArrow">
                <a:avLst/>
              </a:prstGeom>
              <a:solidFill>
                <a:srgbClr val="349F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5" name="Graphic 134">
                <a:extLst>
                  <a:ext uri="{FF2B5EF4-FFF2-40B4-BE49-F238E27FC236}">
                    <a16:creationId xmlns:a16="http://schemas.microsoft.com/office/drawing/2014/main" id="{8A07A8F4-DE63-462E-A3D9-3B549D7ABDF5}"/>
                  </a:ext>
                </a:extLst>
              </p:cNvPr>
              <p:cNvGrpSpPr/>
              <p:nvPr/>
            </p:nvGrpSpPr>
            <p:grpSpPr>
              <a:xfrm>
                <a:off x="3020317" y="2508720"/>
                <a:ext cx="263878" cy="263878"/>
                <a:chOff x="6591942" y="4392461"/>
                <a:chExt cx="875658" cy="875658"/>
              </a:xfrm>
            </p:grpSpPr>
            <p:sp>
              <p:nvSpPr>
                <p:cNvPr id="166" name="Freeform: Shape 165">
                  <a:extLst>
                    <a:ext uri="{FF2B5EF4-FFF2-40B4-BE49-F238E27FC236}">
                      <a16:creationId xmlns:a16="http://schemas.microsoft.com/office/drawing/2014/main" id="{7D56E965-E1A0-4BA4-BF00-65F9F4AB518A}"/>
                    </a:ext>
                  </a:extLst>
                </p:cNvPr>
                <p:cNvSpPr/>
                <p:nvPr/>
              </p:nvSpPr>
              <p:spPr>
                <a:xfrm>
                  <a:off x="6591942" y="4392461"/>
                  <a:ext cx="875658" cy="875658"/>
                </a:xfrm>
                <a:custGeom>
                  <a:avLst/>
                  <a:gdLst>
                    <a:gd name="connsiteX0" fmla="*/ 875658 w 875658"/>
                    <a:gd name="connsiteY0" fmla="*/ 437829 h 875658"/>
                    <a:gd name="connsiteX1" fmla="*/ 437829 w 875658"/>
                    <a:gd name="connsiteY1" fmla="*/ 875658 h 875658"/>
                    <a:gd name="connsiteX2" fmla="*/ 0 w 875658"/>
                    <a:gd name="connsiteY2" fmla="*/ 437829 h 875658"/>
                    <a:gd name="connsiteX3" fmla="*/ 437829 w 875658"/>
                    <a:gd name="connsiteY3" fmla="*/ 0 h 875658"/>
                    <a:gd name="connsiteX4" fmla="*/ 875658 w 875658"/>
                    <a:gd name="connsiteY4" fmla="*/ 437829 h 8756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5658" h="875658">
                      <a:moveTo>
                        <a:pt x="875658" y="437829"/>
                      </a:moveTo>
                      <a:cubicBezTo>
                        <a:pt x="875658" y="679661"/>
                        <a:pt x="679661" y="875658"/>
                        <a:pt x="437829" y="875658"/>
                      </a:cubicBezTo>
                      <a:cubicBezTo>
                        <a:pt x="195997" y="875658"/>
                        <a:pt x="0" y="679661"/>
                        <a:pt x="0" y="437829"/>
                      </a:cubicBezTo>
                      <a:cubicBezTo>
                        <a:pt x="0" y="195997"/>
                        <a:pt x="195997" y="0"/>
                        <a:pt x="437829" y="0"/>
                      </a:cubicBezTo>
                      <a:cubicBezTo>
                        <a:pt x="679661" y="0"/>
                        <a:pt x="875658" y="195997"/>
                        <a:pt x="875658" y="437829"/>
                      </a:cubicBezTo>
                      <a:close/>
                    </a:path>
                  </a:pathLst>
                </a:custGeom>
                <a:solidFill>
                  <a:schemeClr val="bg1">
                    <a:lumMod val="95000"/>
                  </a:schemeClr>
                </a:solidFill>
                <a:ln w="1693" cap="flat">
                  <a:noFill/>
                  <a:prstDash val="solid"/>
                  <a:miter/>
                </a:ln>
              </p:spPr>
              <p:txBody>
                <a:bodyPr rtlCol="0" anchor="ctr"/>
                <a:lstStyle/>
                <a:p>
                  <a:endParaRPr lang="en-US"/>
                </a:p>
              </p:txBody>
            </p:sp>
            <p:sp>
              <p:nvSpPr>
                <p:cNvPr id="167" name="Freeform: Shape 166">
                  <a:extLst>
                    <a:ext uri="{FF2B5EF4-FFF2-40B4-BE49-F238E27FC236}">
                      <a16:creationId xmlns:a16="http://schemas.microsoft.com/office/drawing/2014/main" id="{33F84AA9-2CCE-4D30-879E-4AE406F95653}"/>
                    </a:ext>
                  </a:extLst>
                </p:cNvPr>
                <p:cNvSpPr/>
                <p:nvPr/>
              </p:nvSpPr>
              <p:spPr>
                <a:xfrm>
                  <a:off x="6793228" y="4575217"/>
                  <a:ext cx="455298" cy="454050"/>
                </a:xfrm>
                <a:custGeom>
                  <a:avLst/>
                  <a:gdLst>
                    <a:gd name="connsiteX0" fmla="*/ 550365 w 624248"/>
                    <a:gd name="connsiteY0" fmla="*/ 227979 h 622538"/>
                    <a:gd name="connsiteX1" fmla="*/ 513936 w 624248"/>
                    <a:gd name="connsiteY1" fmla="*/ 227979 h 622538"/>
                    <a:gd name="connsiteX2" fmla="*/ 491874 w 624248"/>
                    <a:gd name="connsiteY2" fmla="*/ 231399 h 622538"/>
                    <a:gd name="connsiteX3" fmla="*/ 372668 w 624248"/>
                    <a:gd name="connsiteY3" fmla="*/ 45664 h 622538"/>
                    <a:gd name="connsiteX4" fmla="*/ 356933 w 624248"/>
                    <a:gd name="connsiteY4" fmla="*/ 23602 h 622538"/>
                    <a:gd name="connsiteX5" fmla="*/ 355565 w 624248"/>
                    <a:gd name="connsiteY5" fmla="*/ 22234 h 622538"/>
                    <a:gd name="connsiteX6" fmla="*/ 302547 w 624248"/>
                    <a:gd name="connsiteY6" fmla="*/ 0 h 622538"/>
                    <a:gd name="connsiteX7" fmla="*/ 228321 w 624248"/>
                    <a:gd name="connsiteY7" fmla="*/ 74226 h 622538"/>
                    <a:gd name="connsiteX8" fmla="*/ 232255 w 624248"/>
                    <a:gd name="connsiteY8" fmla="*/ 98341 h 622538"/>
                    <a:gd name="connsiteX9" fmla="*/ 232768 w 624248"/>
                    <a:gd name="connsiteY9" fmla="*/ 99880 h 622538"/>
                    <a:gd name="connsiteX10" fmla="*/ 233452 w 624248"/>
                    <a:gd name="connsiteY10" fmla="*/ 101248 h 622538"/>
                    <a:gd name="connsiteX11" fmla="*/ 245595 w 624248"/>
                    <a:gd name="connsiteY11" fmla="*/ 125705 h 622538"/>
                    <a:gd name="connsiteX12" fmla="*/ 276893 w 624248"/>
                    <a:gd name="connsiteY12" fmla="*/ 193260 h 622538"/>
                    <a:gd name="connsiteX13" fmla="*/ 247476 w 624248"/>
                    <a:gd name="connsiteY13" fmla="*/ 212244 h 622538"/>
                    <a:gd name="connsiteX14" fmla="*/ 87737 w 624248"/>
                    <a:gd name="connsiteY14" fmla="*/ 212244 h 622538"/>
                    <a:gd name="connsiteX15" fmla="*/ 17103 w 624248"/>
                    <a:gd name="connsiteY15" fmla="*/ 282879 h 622538"/>
                    <a:gd name="connsiteX16" fmla="*/ 26338 w 624248"/>
                    <a:gd name="connsiteY16" fmla="*/ 317768 h 622538"/>
                    <a:gd name="connsiteX17" fmla="*/ 0 w 624248"/>
                    <a:gd name="connsiteY17" fmla="*/ 372668 h 622538"/>
                    <a:gd name="connsiteX18" fmla="*/ 27193 w 624248"/>
                    <a:gd name="connsiteY18" fmla="*/ 428594 h 622538"/>
                    <a:gd name="connsiteX19" fmla="*/ 18300 w 624248"/>
                    <a:gd name="connsiteY19" fmla="*/ 462457 h 622538"/>
                    <a:gd name="connsiteX20" fmla="*/ 54558 w 624248"/>
                    <a:gd name="connsiteY20" fmla="*/ 524027 h 622538"/>
                    <a:gd name="connsiteX21" fmla="*/ 48572 w 624248"/>
                    <a:gd name="connsiteY21" fmla="*/ 551562 h 622538"/>
                    <a:gd name="connsiteX22" fmla="*/ 119377 w 624248"/>
                    <a:gd name="connsiteY22" fmla="*/ 624077 h 622538"/>
                    <a:gd name="connsiteX23" fmla="*/ 357104 w 624248"/>
                    <a:gd name="connsiteY23" fmla="*/ 624077 h 622538"/>
                    <a:gd name="connsiteX24" fmla="*/ 382758 w 624248"/>
                    <a:gd name="connsiteY24" fmla="*/ 598423 h 622538"/>
                    <a:gd name="connsiteX25" fmla="*/ 357104 w 624248"/>
                    <a:gd name="connsiteY25" fmla="*/ 572769 h 622538"/>
                    <a:gd name="connsiteX26" fmla="*/ 119377 w 624248"/>
                    <a:gd name="connsiteY26" fmla="*/ 572769 h 622538"/>
                    <a:gd name="connsiteX27" fmla="*/ 99880 w 624248"/>
                    <a:gd name="connsiteY27" fmla="*/ 551562 h 622538"/>
                    <a:gd name="connsiteX28" fmla="*/ 110141 w 624248"/>
                    <a:gd name="connsiteY28" fmla="*/ 535827 h 622538"/>
                    <a:gd name="connsiteX29" fmla="*/ 126560 w 624248"/>
                    <a:gd name="connsiteY29" fmla="*/ 510515 h 622538"/>
                    <a:gd name="connsiteX30" fmla="*/ 94749 w 624248"/>
                    <a:gd name="connsiteY30" fmla="*/ 481612 h 622538"/>
                    <a:gd name="connsiteX31" fmla="*/ 89276 w 624248"/>
                    <a:gd name="connsiteY31" fmla="*/ 481612 h 622538"/>
                    <a:gd name="connsiteX32" fmla="*/ 69437 w 624248"/>
                    <a:gd name="connsiteY32" fmla="*/ 462286 h 622538"/>
                    <a:gd name="connsiteX33" fmla="*/ 79356 w 624248"/>
                    <a:gd name="connsiteY33" fmla="*/ 445696 h 622538"/>
                    <a:gd name="connsiteX34" fmla="*/ 80383 w 624248"/>
                    <a:gd name="connsiteY34" fmla="*/ 445012 h 622538"/>
                    <a:gd name="connsiteX35" fmla="*/ 97314 w 624248"/>
                    <a:gd name="connsiteY35" fmla="*/ 419016 h 622538"/>
                    <a:gd name="connsiteX36" fmla="*/ 67043 w 624248"/>
                    <a:gd name="connsiteY36" fmla="*/ 391481 h 622538"/>
                    <a:gd name="connsiteX37" fmla="*/ 51308 w 624248"/>
                    <a:gd name="connsiteY37" fmla="*/ 372497 h 622538"/>
                    <a:gd name="connsiteX38" fmla="*/ 65845 w 624248"/>
                    <a:gd name="connsiteY38" fmla="*/ 353855 h 622538"/>
                    <a:gd name="connsiteX39" fmla="*/ 91328 w 624248"/>
                    <a:gd name="connsiteY39" fmla="*/ 323925 h 622538"/>
                    <a:gd name="connsiteX40" fmla="*/ 76620 w 624248"/>
                    <a:gd name="connsiteY40" fmla="*/ 298442 h 622538"/>
                    <a:gd name="connsiteX41" fmla="*/ 68240 w 624248"/>
                    <a:gd name="connsiteY41" fmla="*/ 282537 h 622538"/>
                    <a:gd name="connsiteX42" fmla="*/ 87566 w 624248"/>
                    <a:gd name="connsiteY42" fmla="*/ 263210 h 622538"/>
                    <a:gd name="connsiteX43" fmla="*/ 247305 w 624248"/>
                    <a:gd name="connsiteY43" fmla="*/ 263210 h 622538"/>
                    <a:gd name="connsiteX44" fmla="*/ 328201 w 624248"/>
                    <a:gd name="connsiteY44" fmla="*/ 193260 h 622538"/>
                    <a:gd name="connsiteX45" fmla="*/ 328201 w 624248"/>
                    <a:gd name="connsiteY45" fmla="*/ 192234 h 622538"/>
                    <a:gd name="connsiteX46" fmla="*/ 291259 w 624248"/>
                    <a:gd name="connsiteY46" fmla="*/ 102274 h 622538"/>
                    <a:gd name="connsiteX47" fmla="*/ 280142 w 624248"/>
                    <a:gd name="connsiteY47" fmla="*/ 79870 h 622538"/>
                    <a:gd name="connsiteX48" fmla="*/ 279287 w 624248"/>
                    <a:gd name="connsiteY48" fmla="*/ 73713 h 622538"/>
                    <a:gd name="connsiteX49" fmla="*/ 302205 w 624248"/>
                    <a:gd name="connsiteY49" fmla="*/ 50795 h 622538"/>
                    <a:gd name="connsiteX50" fmla="*/ 317426 w 624248"/>
                    <a:gd name="connsiteY50" fmla="*/ 56610 h 622538"/>
                    <a:gd name="connsiteX51" fmla="*/ 329569 w 624248"/>
                    <a:gd name="connsiteY51" fmla="*/ 73542 h 622538"/>
                    <a:gd name="connsiteX52" fmla="*/ 450827 w 624248"/>
                    <a:gd name="connsiteY52" fmla="*/ 262526 h 622538"/>
                    <a:gd name="connsiteX53" fmla="*/ 439539 w 624248"/>
                    <a:gd name="connsiteY53" fmla="*/ 301863 h 622538"/>
                    <a:gd name="connsiteX54" fmla="*/ 439539 w 624248"/>
                    <a:gd name="connsiteY54" fmla="*/ 549510 h 622538"/>
                    <a:gd name="connsiteX55" fmla="*/ 513765 w 624248"/>
                    <a:gd name="connsiteY55" fmla="*/ 623735 h 622538"/>
                    <a:gd name="connsiteX56" fmla="*/ 550194 w 624248"/>
                    <a:gd name="connsiteY56" fmla="*/ 623735 h 622538"/>
                    <a:gd name="connsiteX57" fmla="*/ 624419 w 624248"/>
                    <a:gd name="connsiteY57" fmla="*/ 549510 h 622538"/>
                    <a:gd name="connsiteX58" fmla="*/ 624419 w 624248"/>
                    <a:gd name="connsiteY58" fmla="*/ 302205 h 622538"/>
                    <a:gd name="connsiteX59" fmla="*/ 550365 w 624248"/>
                    <a:gd name="connsiteY59" fmla="*/ 227979 h 622538"/>
                    <a:gd name="connsiteX60" fmla="*/ 573282 w 624248"/>
                    <a:gd name="connsiteY60" fmla="*/ 549852 h 622538"/>
                    <a:gd name="connsiteX61" fmla="*/ 550365 w 624248"/>
                    <a:gd name="connsiteY61" fmla="*/ 572769 h 622538"/>
                    <a:gd name="connsiteX62" fmla="*/ 513936 w 624248"/>
                    <a:gd name="connsiteY62" fmla="*/ 572769 h 622538"/>
                    <a:gd name="connsiteX63" fmla="*/ 491018 w 624248"/>
                    <a:gd name="connsiteY63" fmla="*/ 549852 h 622538"/>
                    <a:gd name="connsiteX64" fmla="*/ 491018 w 624248"/>
                    <a:gd name="connsiteY64" fmla="*/ 302205 h 622538"/>
                    <a:gd name="connsiteX65" fmla="*/ 513936 w 624248"/>
                    <a:gd name="connsiteY65" fmla="*/ 279287 h 622538"/>
                    <a:gd name="connsiteX66" fmla="*/ 550365 w 624248"/>
                    <a:gd name="connsiteY66" fmla="*/ 279287 h 622538"/>
                    <a:gd name="connsiteX67" fmla="*/ 573282 w 624248"/>
                    <a:gd name="connsiteY67" fmla="*/ 302205 h 622538"/>
                    <a:gd name="connsiteX68" fmla="*/ 573282 w 624248"/>
                    <a:gd name="connsiteY68" fmla="*/ 549852 h 622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624248" h="622538">
                      <a:moveTo>
                        <a:pt x="550365" y="227979"/>
                      </a:moveTo>
                      <a:lnTo>
                        <a:pt x="513936" y="227979"/>
                      </a:lnTo>
                      <a:cubicBezTo>
                        <a:pt x="506240" y="227979"/>
                        <a:pt x="498886" y="229176"/>
                        <a:pt x="491874" y="231399"/>
                      </a:cubicBezTo>
                      <a:lnTo>
                        <a:pt x="372668" y="45664"/>
                      </a:lnTo>
                      <a:lnTo>
                        <a:pt x="356933" y="23602"/>
                      </a:lnTo>
                      <a:lnTo>
                        <a:pt x="355565" y="22234"/>
                      </a:lnTo>
                      <a:cubicBezTo>
                        <a:pt x="341541" y="7867"/>
                        <a:pt x="322728" y="0"/>
                        <a:pt x="302547" y="0"/>
                      </a:cubicBezTo>
                      <a:cubicBezTo>
                        <a:pt x="261671" y="0"/>
                        <a:pt x="228321" y="33350"/>
                        <a:pt x="228321" y="74226"/>
                      </a:cubicBezTo>
                      <a:cubicBezTo>
                        <a:pt x="228321" y="82435"/>
                        <a:pt x="229689" y="90644"/>
                        <a:pt x="232255" y="98341"/>
                      </a:cubicBezTo>
                      <a:lnTo>
                        <a:pt x="232768" y="99880"/>
                      </a:lnTo>
                      <a:lnTo>
                        <a:pt x="233452" y="101248"/>
                      </a:lnTo>
                      <a:cubicBezTo>
                        <a:pt x="237214" y="108944"/>
                        <a:pt x="241319" y="117153"/>
                        <a:pt x="245595" y="125705"/>
                      </a:cubicBezTo>
                      <a:cubicBezTo>
                        <a:pt x="256369" y="147083"/>
                        <a:pt x="273985" y="182315"/>
                        <a:pt x="276893" y="193260"/>
                      </a:cubicBezTo>
                      <a:cubicBezTo>
                        <a:pt x="275011" y="205061"/>
                        <a:pt x="258935" y="212244"/>
                        <a:pt x="247476" y="212244"/>
                      </a:cubicBezTo>
                      <a:lnTo>
                        <a:pt x="87737" y="212244"/>
                      </a:lnTo>
                      <a:cubicBezTo>
                        <a:pt x="48743" y="212244"/>
                        <a:pt x="17103" y="243884"/>
                        <a:pt x="17103" y="282879"/>
                      </a:cubicBezTo>
                      <a:cubicBezTo>
                        <a:pt x="17103" y="295364"/>
                        <a:pt x="20352" y="307335"/>
                        <a:pt x="26338" y="317768"/>
                      </a:cubicBezTo>
                      <a:cubicBezTo>
                        <a:pt x="10091" y="330766"/>
                        <a:pt x="0" y="350776"/>
                        <a:pt x="0" y="372668"/>
                      </a:cubicBezTo>
                      <a:cubicBezTo>
                        <a:pt x="0" y="395072"/>
                        <a:pt x="10775" y="415596"/>
                        <a:pt x="27193" y="428594"/>
                      </a:cubicBezTo>
                      <a:cubicBezTo>
                        <a:pt x="21549" y="438855"/>
                        <a:pt x="18300" y="450485"/>
                        <a:pt x="18300" y="462457"/>
                      </a:cubicBezTo>
                      <a:cubicBezTo>
                        <a:pt x="18300" y="488795"/>
                        <a:pt x="33008" y="511884"/>
                        <a:pt x="54558" y="524027"/>
                      </a:cubicBezTo>
                      <a:cubicBezTo>
                        <a:pt x="50624" y="532578"/>
                        <a:pt x="48572" y="541984"/>
                        <a:pt x="48572" y="551562"/>
                      </a:cubicBezTo>
                      <a:cubicBezTo>
                        <a:pt x="48572" y="593635"/>
                        <a:pt x="78330" y="624077"/>
                        <a:pt x="119377" y="624077"/>
                      </a:cubicBezTo>
                      <a:lnTo>
                        <a:pt x="357104" y="624077"/>
                      </a:lnTo>
                      <a:cubicBezTo>
                        <a:pt x="371300" y="624077"/>
                        <a:pt x="382758" y="612619"/>
                        <a:pt x="382758" y="598423"/>
                      </a:cubicBezTo>
                      <a:cubicBezTo>
                        <a:pt x="382758" y="584228"/>
                        <a:pt x="371300" y="572769"/>
                        <a:pt x="357104" y="572769"/>
                      </a:cubicBezTo>
                      <a:lnTo>
                        <a:pt x="119377" y="572769"/>
                      </a:lnTo>
                      <a:cubicBezTo>
                        <a:pt x="102445" y="572769"/>
                        <a:pt x="99880" y="559429"/>
                        <a:pt x="99880" y="551562"/>
                      </a:cubicBezTo>
                      <a:cubicBezTo>
                        <a:pt x="99880" y="542327"/>
                        <a:pt x="107747" y="537196"/>
                        <a:pt x="110141" y="535827"/>
                      </a:cubicBezTo>
                      <a:cubicBezTo>
                        <a:pt x="124337" y="527960"/>
                        <a:pt x="126560" y="516672"/>
                        <a:pt x="126560" y="510515"/>
                      </a:cubicBezTo>
                      <a:cubicBezTo>
                        <a:pt x="126560" y="494268"/>
                        <a:pt x="112707" y="481612"/>
                        <a:pt x="94749" y="481612"/>
                      </a:cubicBezTo>
                      <a:lnTo>
                        <a:pt x="89276" y="481612"/>
                      </a:lnTo>
                      <a:cubicBezTo>
                        <a:pt x="78330" y="481612"/>
                        <a:pt x="69437" y="472890"/>
                        <a:pt x="69437" y="462286"/>
                      </a:cubicBezTo>
                      <a:cubicBezTo>
                        <a:pt x="69437" y="455616"/>
                        <a:pt x="73200" y="449117"/>
                        <a:pt x="79356" y="445696"/>
                      </a:cubicBezTo>
                      <a:cubicBezTo>
                        <a:pt x="79699" y="445525"/>
                        <a:pt x="80212" y="445183"/>
                        <a:pt x="80383" y="445012"/>
                      </a:cubicBezTo>
                      <a:cubicBezTo>
                        <a:pt x="94407" y="437487"/>
                        <a:pt x="97314" y="426712"/>
                        <a:pt x="97314" y="419016"/>
                      </a:cubicBezTo>
                      <a:cubicBezTo>
                        <a:pt x="97314" y="409439"/>
                        <a:pt x="90986" y="392678"/>
                        <a:pt x="67043" y="391481"/>
                      </a:cubicBezTo>
                      <a:cubicBezTo>
                        <a:pt x="58491" y="390968"/>
                        <a:pt x="51308" y="382245"/>
                        <a:pt x="51308" y="372497"/>
                      </a:cubicBezTo>
                      <a:cubicBezTo>
                        <a:pt x="51308" y="363774"/>
                        <a:pt x="57465" y="355907"/>
                        <a:pt x="65845" y="353855"/>
                      </a:cubicBezTo>
                      <a:cubicBezTo>
                        <a:pt x="81067" y="350092"/>
                        <a:pt x="91328" y="337949"/>
                        <a:pt x="91328" y="323925"/>
                      </a:cubicBezTo>
                      <a:cubicBezTo>
                        <a:pt x="91328" y="316913"/>
                        <a:pt x="88763" y="306993"/>
                        <a:pt x="76620" y="298442"/>
                      </a:cubicBezTo>
                      <a:cubicBezTo>
                        <a:pt x="71318" y="294850"/>
                        <a:pt x="68240" y="288865"/>
                        <a:pt x="68240" y="282537"/>
                      </a:cubicBezTo>
                      <a:cubicBezTo>
                        <a:pt x="68240" y="271933"/>
                        <a:pt x="76962" y="263210"/>
                        <a:pt x="87566" y="263210"/>
                      </a:cubicBezTo>
                      <a:lnTo>
                        <a:pt x="247305" y="263210"/>
                      </a:lnTo>
                      <a:cubicBezTo>
                        <a:pt x="284931" y="263210"/>
                        <a:pt x="326490" y="236359"/>
                        <a:pt x="328201" y="193260"/>
                      </a:cubicBezTo>
                      <a:lnTo>
                        <a:pt x="328201" y="192234"/>
                      </a:lnTo>
                      <a:cubicBezTo>
                        <a:pt x="328201" y="177355"/>
                        <a:pt x="317426" y="154608"/>
                        <a:pt x="291259" y="102274"/>
                      </a:cubicBezTo>
                      <a:cubicBezTo>
                        <a:pt x="287325" y="94407"/>
                        <a:pt x="283563" y="87053"/>
                        <a:pt x="280142" y="79870"/>
                      </a:cubicBezTo>
                      <a:cubicBezTo>
                        <a:pt x="279629" y="77817"/>
                        <a:pt x="279287" y="75765"/>
                        <a:pt x="279287" y="73713"/>
                      </a:cubicBezTo>
                      <a:cubicBezTo>
                        <a:pt x="279287" y="61057"/>
                        <a:pt x="289549" y="50795"/>
                        <a:pt x="302205" y="50795"/>
                      </a:cubicBezTo>
                      <a:cubicBezTo>
                        <a:pt x="307849" y="50795"/>
                        <a:pt x="313150" y="52847"/>
                        <a:pt x="317426" y="56610"/>
                      </a:cubicBezTo>
                      <a:lnTo>
                        <a:pt x="329569" y="73542"/>
                      </a:lnTo>
                      <a:lnTo>
                        <a:pt x="450827" y="262526"/>
                      </a:lnTo>
                      <a:cubicBezTo>
                        <a:pt x="443644" y="273985"/>
                        <a:pt x="439539" y="287496"/>
                        <a:pt x="439539" y="301863"/>
                      </a:cubicBezTo>
                      <a:lnTo>
                        <a:pt x="439539" y="549510"/>
                      </a:lnTo>
                      <a:cubicBezTo>
                        <a:pt x="439539" y="590385"/>
                        <a:pt x="472890" y="623735"/>
                        <a:pt x="513765" y="623735"/>
                      </a:cubicBezTo>
                      <a:lnTo>
                        <a:pt x="550194" y="623735"/>
                      </a:lnTo>
                      <a:cubicBezTo>
                        <a:pt x="591069" y="623735"/>
                        <a:pt x="624419" y="590385"/>
                        <a:pt x="624419" y="549510"/>
                      </a:cubicBezTo>
                      <a:lnTo>
                        <a:pt x="624419" y="302205"/>
                      </a:lnTo>
                      <a:cubicBezTo>
                        <a:pt x="624590" y="261329"/>
                        <a:pt x="591240" y="227979"/>
                        <a:pt x="550365" y="227979"/>
                      </a:cubicBezTo>
                      <a:close/>
                      <a:moveTo>
                        <a:pt x="573282" y="549852"/>
                      </a:moveTo>
                      <a:cubicBezTo>
                        <a:pt x="573282" y="562508"/>
                        <a:pt x="563021" y="572769"/>
                        <a:pt x="550365" y="572769"/>
                      </a:cubicBezTo>
                      <a:lnTo>
                        <a:pt x="513936" y="572769"/>
                      </a:lnTo>
                      <a:cubicBezTo>
                        <a:pt x="501280" y="572769"/>
                        <a:pt x="491018" y="562508"/>
                        <a:pt x="491018" y="549852"/>
                      </a:cubicBezTo>
                      <a:lnTo>
                        <a:pt x="491018" y="302205"/>
                      </a:lnTo>
                      <a:cubicBezTo>
                        <a:pt x="491018" y="289549"/>
                        <a:pt x="501280" y="279287"/>
                        <a:pt x="513936" y="279287"/>
                      </a:cubicBezTo>
                      <a:lnTo>
                        <a:pt x="550365" y="279287"/>
                      </a:lnTo>
                      <a:cubicBezTo>
                        <a:pt x="563021" y="279287"/>
                        <a:pt x="573282" y="289549"/>
                        <a:pt x="573282" y="302205"/>
                      </a:cubicBezTo>
                      <a:lnTo>
                        <a:pt x="573282" y="549852"/>
                      </a:lnTo>
                      <a:close/>
                    </a:path>
                  </a:pathLst>
                </a:custGeom>
                <a:solidFill>
                  <a:srgbClr val="32B9FC"/>
                </a:solidFill>
                <a:ln w="1693" cap="flat">
                  <a:noFill/>
                  <a:prstDash val="solid"/>
                  <a:miter/>
                </a:ln>
              </p:spPr>
              <p:txBody>
                <a:bodyPr rtlCol="0" anchor="ctr"/>
                <a:lstStyle/>
                <a:p>
                  <a:endParaRPr lang="en-US"/>
                </a:p>
              </p:txBody>
            </p:sp>
          </p:grpSp>
        </p:grpSp>
        <p:grpSp>
          <p:nvGrpSpPr>
            <p:cNvPr id="17" name="Group 16">
              <a:extLst>
                <a:ext uri="{FF2B5EF4-FFF2-40B4-BE49-F238E27FC236}">
                  <a16:creationId xmlns:a16="http://schemas.microsoft.com/office/drawing/2014/main" id="{A925289B-DCD9-49BA-B05E-B6A0FFF29CEC}"/>
                </a:ext>
              </a:extLst>
            </p:cNvPr>
            <p:cNvGrpSpPr/>
            <p:nvPr/>
          </p:nvGrpSpPr>
          <p:grpSpPr>
            <a:xfrm>
              <a:off x="3371543" y="2508720"/>
              <a:ext cx="1200361" cy="783790"/>
              <a:chOff x="3371543" y="2508720"/>
              <a:chExt cx="1200361" cy="783790"/>
            </a:xfrm>
          </p:grpSpPr>
          <p:sp>
            <p:nvSpPr>
              <p:cNvPr id="81" name="Arrow: Right 80">
                <a:extLst>
                  <a:ext uri="{FF2B5EF4-FFF2-40B4-BE49-F238E27FC236}">
                    <a16:creationId xmlns:a16="http://schemas.microsoft.com/office/drawing/2014/main" id="{5E3BB7F1-2901-404F-8754-C6BD92F20ADE}"/>
                  </a:ext>
                </a:extLst>
              </p:cNvPr>
              <p:cNvSpPr/>
              <p:nvPr/>
            </p:nvSpPr>
            <p:spPr>
              <a:xfrm>
                <a:off x="4410349" y="2914561"/>
                <a:ext cx="161555" cy="138347"/>
              </a:xfrm>
              <a:prstGeom prst="rightArrow">
                <a:avLst/>
              </a:prstGeom>
              <a:solidFill>
                <a:srgbClr val="3789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D360803A-5295-4E20-95C7-9CB42EB2F0C2}"/>
                  </a:ext>
                </a:extLst>
              </p:cNvPr>
              <p:cNvSpPr/>
              <p:nvPr/>
            </p:nvSpPr>
            <p:spPr>
              <a:xfrm>
                <a:off x="3371543" y="2674958"/>
                <a:ext cx="1039071" cy="617552"/>
              </a:xfrm>
              <a:prstGeom prst="rect">
                <a:avLst/>
              </a:prstGeom>
              <a:solidFill>
                <a:srgbClr val="3789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latin typeface="Tahoma" panose="020B0604030504040204" pitchFamily="34" charset="0"/>
                    <a:ea typeface="Tahoma" panose="020B0604030504040204" pitchFamily="34" charset="0"/>
                    <a:cs typeface="Tahoma" panose="020B0604030504040204" pitchFamily="34" charset="0"/>
                  </a:rPr>
                  <a:t>Construction</a:t>
                </a:r>
              </a:p>
            </p:txBody>
          </p:sp>
          <p:grpSp>
            <p:nvGrpSpPr>
              <p:cNvPr id="168" name="Graphic 134">
                <a:extLst>
                  <a:ext uri="{FF2B5EF4-FFF2-40B4-BE49-F238E27FC236}">
                    <a16:creationId xmlns:a16="http://schemas.microsoft.com/office/drawing/2014/main" id="{C7DD6FFB-78DD-488C-88CC-1CB1A6F65E90}"/>
                  </a:ext>
                </a:extLst>
              </p:cNvPr>
              <p:cNvGrpSpPr/>
              <p:nvPr/>
            </p:nvGrpSpPr>
            <p:grpSpPr>
              <a:xfrm>
                <a:off x="4234304" y="2508720"/>
                <a:ext cx="263878" cy="263878"/>
                <a:chOff x="6591942" y="4392461"/>
                <a:chExt cx="875658" cy="875658"/>
              </a:xfrm>
            </p:grpSpPr>
            <p:sp>
              <p:nvSpPr>
                <p:cNvPr id="169" name="Freeform: Shape 168">
                  <a:extLst>
                    <a:ext uri="{FF2B5EF4-FFF2-40B4-BE49-F238E27FC236}">
                      <a16:creationId xmlns:a16="http://schemas.microsoft.com/office/drawing/2014/main" id="{0B864EB5-9344-4D67-B1CC-696BB44BCD1E}"/>
                    </a:ext>
                  </a:extLst>
                </p:cNvPr>
                <p:cNvSpPr/>
                <p:nvPr/>
              </p:nvSpPr>
              <p:spPr>
                <a:xfrm>
                  <a:off x="6591942" y="4392461"/>
                  <a:ext cx="875658" cy="875658"/>
                </a:xfrm>
                <a:custGeom>
                  <a:avLst/>
                  <a:gdLst>
                    <a:gd name="connsiteX0" fmla="*/ 875658 w 875658"/>
                    <a:gd name="connsiteY0" fmla="*/ 437829 h 875658"/>
                    <a:gd name="connsiteX1" fmla="*/ 437829 w 875658"/>
                    <a:gd name="connsiteY1" fmla="*/ 875658 h 875658"/>
                    <a:gd name="connsiteX2" fmla="*/ 0 w 875658"/>
                    <a:gd name="connsiteY2" fmla="*/ 437829 h 875658"/>
                    <a:gd name="connsiteX3" fmla="*/ 437829 w 875658"/>
                    <a:gd name="connsiteY3" fmla="*/ 0 h 875658"/>
                    <a:gd name="connsiteX4" fmla="*/ 875658 w 875658"/>
                    <a:gd name="connsiteY4" fmla="*/ 437829 h 8756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5658" h="875658">
                      <a:moveTo>
                        <a:pt x="875658" y="437829"/>
                      </a:moveTo>
                      <a:cubicBezTo>
                        <a:pt x="875658" y="679661"/>
                        <a:pt x="679661" y="875658"/>
                        <a:pt x="437829" y="875658"/>
                      </a:cubicBezTo>
                      <a:cubicBezTo>
                        <a:pt x="195997" y="875658"/>
                        <a:pt x="0" y="679661"/>
                        <a:pt x="0" y="437829"/>
                      </a:cubicBezTo>
                      <a:cubicBezTo>
                        <a:pt x="0" y="195997"/>
                        <a:pt x="195997" y="0"/>
                        <a:pt x="437829" y="0"/>
                      </a:cubicBezTo>
                      <a:cubicBezTo>
                        <a:pt x="679661" y="0"/>
                        <a:pt x="875658" y="195997"/>
                        <a:pt x="875658" y="437829"/>
                      </a:cubicBezTo>
                      <a:close/>
                    </a:path>
                  </a:pathLst>
                </a:custGeom>
                <a:solidFill>
                  <a:schemeClr val="bg1">
                    <a:lumMod val="95000"/>
                  </a:schemeClr>
                </a:solidFill>
                <a:ln w="1693" cap="flat">
                  <a:noFill/>
                  <a:prstDash val="solid"/>
                  <a:miter/>
                </a:ln>
              </p:spPr>
              <p:txBody>
                <a:bodyPr rtlCol="0" anchor="ctr"/>
                <a:lstStyle/>
                <a:p>
                  <a:endParaRPr lang="en-US"/>
                </a:p>
              </p:txBody>
            </p:sp>
            <p:sp>
              <p:nvSpPr>
                <p:cNvPr id="170" name="Freeform: Shape 169">
                  <a:extLst>
                    <a:ext uri="{FF2B5EF4-FFF2-40B4-BE49-F238E27FC236}">
                      <a16:creationId xmlns:a16="http://schemas.microsoft.com/office/drawing/2014/main" id="{021B99F6-AA38-41ED-B0EB-0A09589FF909}"/>
                    </a:ext>
                  </a:extLst>
                </p:cNvPr>
                <p:cNvSpPr/>
                <p:nvPr/>
              </p:nvSpPr>
              <p:spPr>
                <a:xfrm>
                  <a:off x="6793228" y="4575217"/>
                  <a:ext cx="455298" cy="454050"/>
                </a:xfrm>
                <a:custGeom>
                  <a:avLst/>
                  <a:gdLst>
                    <a:gd name="connsiteX0" fmla="*/ 550365 w 624248"/>
                    <a:gd name="connsiteY0" fmla="*/ 227979 h 622538"/>
                    <a:gd name="connsiteX1" fmla="*/ 513936 w 624248"/>
                    <a:gd name="connsiteY1" fmla="*/ 227979 h 622538"/>
                    <a:gd name="connsiteX2" fmla="*/ 491874 w 624248"/>
                    <a:gd name="connsiteY2" fmla="*/ 231399 h 622538"/>
                    <a:gd name="connsiteX3" fmla="*/ 372668 w 624248"/>
                    <a:gd name="connsiteY3" fmla="*/ 45664 h 622538"/>
                    <a:gd name="connsiteX4" fmla="*/ 356933 w 624248"/>
                    <a:gd name="connsiteY4" fmla="*/ 23602 h 622538"/>
                    <a:gd name="connsiteX5" fmla="*/ 355565 w 624248"/>
                    <a:gd name="connsiteY5" fmla="*/ 22234 h 622538"/>
                    <a:gd name="connsiteX6" fmla="*/ 302547 w 624248"/>
                    <a:gd name="connsiteY6" fmla="*/ 0 h 622538"/>
                    <a:gd name="connsiteX7" fmla="*/ 228321 w 624248"/>
                    <a:gd name="connsiteY7" fmla="*/ 74226 h 622538"/>
                    <a:gd name="connsiteX8" fmla="*/ 232255 w 624248"/>
                    <a:gd name="connsiteY8" fmla="*/ 98341 h 622538"/>
                    <a:gd name="connsiteX9" fmla="*/ 232768 w 624248"/>
                    <a:gd name="connsiteY9" fmla="*/ 99880 h 622538"/>
                    <a:gd name="connsiteX10" fmla="*/ 233452 w 624248"/>
                    <a:gd name="connsiteY10" fmla="*/ 101248 h 622538"/>
                    <a:gd name="connsiteX11" fmla="*/ 245595 w 624248"/>
                    <a:gd name="connsiteY11" fmla="*/ 125705 h 622538"/>
                    <a:gd name="connsiteX12" fmla="*/ 276893 w 624248"/>
                    <a:gd name="connsiteY12" fmla="*/ 193260 h 622538"/>
                    <a:gd name="connsiteX13" fmla="*/ 247476 w 624248"/>
                    <a:gd name="connsiteY13" fmla="*/ 212244 h 622538"/>
                    <a:gd name="connsiteX14" fmla="*/ 87737 w 624248"/>
                    <a:gd name="connsiteY14" fmla="*/ 212244 h 622538"/>
                    <a:gd name="connsiteX15" fmla="*/ 17103 w 624248"/>
                    <a:gd name="connsiteY15" fmla="*/ 282879 h 622538"/>
                    <a:gd name="connsiteX16" fmla="*/ 26338 w 624248"/>
                    <a:gd name="connsiteY16" fmla="*/ 317768 h 622538"/>
                    <a:gd name="connsiteX17" fmla="*/ 0 w 624248"/>
                    <a:gd name="connsiteY17" fmla="*/ 372668 h 622538"/>
                    <a:gd name="connsiteX18" fmla="*/ 27193 w 624248"/>
                    <a:gd name="connsiteY18" fmla="*/ 428594 h 622538"/>
                    <a:gd name="connsiteX19" fmla="*/ 18300 w 624248"/>
                    <a:gd name="connsiteY19" fmla="*/ 462457 h 622538"/>
                    <a:gd name="connsiteX20" fmla="*/ 54558 w 624248"/>
                    <a:gd name="connsiteY20" fmla="*/ 524027 h 622538"/>
                    <a:gd name="connsiteX21" fmla="*/ 48572 w 624248"/>
                    <a:gd name="connsiteY21" fmla="*/ 551562 h 622538"/>
                    <a:gd name="connsiteX22" fmla="*/ 119377 w 624248"/>
                    <a:gd name="connsiteY22" fmla="*/ 624077 h 622538"/>
                    <a:gd name="connsiteX23" fmla="*/ 357104 w 624248"/>
                    <a:gd name="connsiteY23" fmla="*/ 624077 h 622538"/>
                    <a:gd name="connsiteX24" fmla="*/ 382758 w 624248"/>
                    <a:gd name="connsiteY24" fmla="*/ 598423 h 622538"/>
                    <a:gd name="connsiteX25" fmla="*/ 357104 w 624248"/>
                    <a:gd name="connsiteY25" fmla="*/ 572769 h 622538"/>
                    <a:gd name="connsiteX26" fmla="*/ 119377 w 624248"/>
                    <a:gd name="connsiteY26" fmla="*/ 572769 h 622538"/>
                    <a:gd name="connsiteX27" fmla="*/ 99880 w 624248"/>
                    <a:gd name="connsiteY27" fmla="*/ 551562 h 622538"/>
                    <a:gd name="connsiteX28" fmla="*/ 110141 w 624248"/>
                    <a:gd name="connsiteY28" fmla="*/ 535827 h 622538"/>
                    <a:gd name="connsiteX29" fmla="*/ 126560 w 624248"/>
                    <a:gd name="connsiteY29" fmla="*/ 510515 h 622538"/>
                    <a:gd name="connsiteX30" fmla="*/ 94749 w 624248"/>
                    <a:gd name="connsiteY30" fmla="*/ 481612 h 622538"/>
                    <a:gd name="connsiteX31" fmla="*/ 89276 w 624248"/>
                    <a:gd name="connsiteY31" fmla="*/ 481612 h 622538"/>
                    <a:gd name="connsiteX32" fmla="*/ 69437 w 624248"/>
                    <a:gd name="connsiteY32" fmla="*/ 462286 h 622538"/>
                    <a:gd name="connsiteX33" fmla="*/ 79356 w 624248"/>
                    <a:gd name="connsiteY33" fmla="*/ 445696 h 622538"/>
                    <a:gd name="connsiteX34" fmla="*/ 80383 w 624248"/>
                    <a:gd name="connsiteY34" fmla="*/ 445012 h 622538"/>
                    <a:gd name="connsiteX35" fmla="*/ 97314 w 624248"/>
                    <a:gd name="connsiteY35" fmla="*/ 419016 h 622538"/>
                    <a:gd name="connsiteX36" fmla="*/ 67043 w 624248"/>
                    <a:gd name="connsiteY36" fmla="*/ 391481 h 622538"/>
                    <a:gd name="connsiteX37" fmla="*/ 51308 w 624248"/>
                    <a:gd name="connsiteY37" fmla="*/ 372497 h 622538"/>
                    <a:gd name="connsiteX38" fmla="*/ 65845 w 624248"/>
                    <a:gd name="connsiteY38" fmla="*/ 353855 h 622538"/>
                    <a:gd name="connsiteX39" fmla="*/ 91328 w 624248"/>
                    <a:gd name="connsiteY39" fmla="*/ 323925 h 622538"/>
                    <a:gd name="connsiteX40" fmla="*/ 76620 w 624248"/>
                    <a:gd name="connsiteY40" fmla="*/ 298442 h 622538"/>
                    <a:gd name="connsiteX41" fmla="*/ 68240 w 624248"/>
                    <a:gd name="connsiteY41" fmla="*/ 282537 h 622538"/>
                    <a:gd name="connsiteX42" fmla="*/ 87566 w 624248"/>
                    <a:gd name="connsiteY42" fmla="*/ 263210 h 622538"/>
                    <a:gd name="connsiteX43" fmla="*/ 247305 w 624248"/>
                    <a:gd name="connsiteY43" fmla="*/ 263210 h 622538"/>
                    <a:gd name="connsiteX44" fmla="*/ 328201 w 624248"/>
                    <a:gd name="connsiteY44" fmla="*/ 193260 h 622538"/>
                    <a:gd name="connsiteX45" fmla="*/ 328201 w 624248"/>
                    <a:gd name="connsiteY45" fmla="*/ 192234 h 622538"/>
                    <a:gd name="connsiteX46" fmla="*/ 291259 w 624248"/>
                    <a:gd name="connsiteY46" fmla="*/ 102274 h 622538"/>
                    <a:gd name="connsiteX47" fmla="*/ 280142 w 624248"/>
                    <a:gd name="connsiteY47" fmla="*/ 79870 h 622538"/>
                    <a:gd name="connsiteX48" fmla="*/ 279287 w 624248"/>
                    <a:gd name="connsiteY48" fmla="*/ 73713 h 622538"/>
                    <a:gd name="connsiteX49" fmla="*/ 302205 w 624248"/>
                    <a:gd name="connsiteY49" fmla="*/ 50795 h 622538"/>
                    <a:gd name="connsiteX50" fmla="*/ 317426 w 624248"/>
                    <a:gd name="connsiteY50" fmla="*/ 56610 h 622538"/>
                    <a:gd name="connsiteX51" fmla="*/ 329569 w 624248"/>
                    <a:gd name="connsiteY51" fmla="*/ 73542 h 622538"/>
                    <a:gd name="connsiteX52" fmla="*/ 450827 w 624248"/>
                    <a:gd name="connsiteY52" fmla="*/ 262526 h 622538"/>
                    <a:gd name="connsiteX53" fmla="*/ 439539 w 624248"/>
                    <a:gd name="connsiteY53" fmla="*/ 301863 h 622538"/>
                    <a:gd name="connsiteX54" fmla="*/ 439539 w 624248"/>
                    <a:gd name="connsiteY54" fmla="*/ 549510 h 622538"/>
                    <a:gd name="connsiteX55" fmla="*/ 513765 w 624248"/>
                    <a:gd name="connsiteY55" fmla="*/ 623735 h 622538"/>
                    <a:gd name="connsiteX56" fmla="*/ 550194 w 624248"/>
                    <a:gd name="connsiteY56" fmla="*/ 623735 h 622538"/>
                    <a:gd name="connsiteX57" fmla="*/ 624419 w 624248"/>
                    <a:gd name="connsiteY57" fmla="*/ 549510 h 622538"/>
                    <a:gd name="connsiteX58" fmla="*/ 624419 w 624248"/>
                    <a:gd name="connsiteY58" fmla="*/ 302205 h 622538"/>
                    <a:gd name="connsiteX59" fmla="*/ 550365 w 624248"/>
                    <a:gd name="connsiteY59" fmla="*/ 227979 h 622538"/>
                    <a:gd name="connsiteX60" fmla="*/ 573282 w 624248"/>
                    <a:gd name="connsiteY60" fmla="*/ 549852 h 622538"/>
                    <a:gd name="connsiteX61" fmla="*/ 550365 w 624248"/>
                    <a:gd name="connsiteY61" fmla="*/ 572769 h 622538"/>
                    <a:gd name="connsiteX62" fmla="*/ 513936 w 624248"/>
                    <a:gd name="connsiteY62" fmla="*/ 572769 h 622538"/>
                    <a:gd name="connsiteX63" fmla="*/ 491018 w 624248"/>
                    <a:gd name="connsiteY63" fmla="*/ 549852 h 622538"/>
                    <a:gd name="connsiteX64" fmla="*/ 491018 w 624248"/>
                    <a:gd name="connsiteY64" fmla="*/ 302205 h 622538"/>
                    <a:gd name="connsiteX65" fmla="*/ 513936 w 624248"/>
                    <a:gd name="connsiteY65" fmla="*/ 279287 h 622538"/>
                    <a:gd name="connsiteX66" fmla="*/ 550365 w 624248"/>
                    <a:gd name="connsiteY66" fmla="*/ 279287 h 622538"/>
                    <a:gd name="connsiteX67" fmla="*/ 573282 w 624248"/>
                    <a:gd name="connsiteY67" fmla="*/ 302205 h 622538"/>
                    <a:gd name="connsiteX68" fmla="*/ 573282 w 624248"/>
                    <a:gd name="connsiteY68" fmla="*/ 549852 h 622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624248" h="622538">
                      <a:moveTo>
                        <a:pt x="550365" y="227979"/>
                      </a:moveTo>
                      <a:lnTo>
                        <a:pt x="513936" y="227979"/>
                      </a:lnTo>
                      <a:cubicBezTo>
                        <a:pt x="506240" y="227979"/>
                        <a:pt x="498886" y="229176"/>
                        <a:pt x="491874" y="231399"/>
                      </a:cubicBezTo>
                      <a:lnTo>
                        <a:pt x="372668" y="45664"/>
                      </a:lnTo>
                      <a:lnTo>
                        <a:pt x="356933" y="23602"/>
                      </a:lnTo>
                      <a:lnTo>
                        <a:pt x="355565" y="22234"/>
                      </a:lnTo>
                      <a:cubicBezTo>
                        <a:pt x="341541" y="7867"/>
                        <a:pt x="322728" y="0"/>
                        <a:pt x="302547" y="0"/>
                      </a:cubicBezTo>
                      <a:cubicBezTo>
                        <a:pt x="261671" y="0"/>
                        <a:pt x="228321" y="33350"/>
                        <a:pt x="228321" y="74226"/>
                      </a:cubicBezTo>
                      <a:cubicBezTo>
                        <a:pt x="228321" y="82435"/>
                        <a:pt x="229689" y="90644"/>
                        <a:pt x="232255" y="98341"/>
                      </a:cubicBezTo>
                      <a:lnTo>
                        <a:pt x="232768" y="99880"/>
                      </a:lnTo>
                      <a:lnTo>
                        <a:pt x="233452" y="101248"/>
                      </a:lnTo>
                      <a:cubicBezTo>
                        <a:pt x="237214" y="108944"/>
                        <a:pt x="241319" y="117153"/>
                        <a:pt x="245595" y="125705"/>
                      </a:cubicBezTo>
                      <a:cubicBezTo>
                        <a:pt x="256369" y="147083"/>
                        <a:pt x="273985" y="182315"/>
                        <a:pt x="276893" y="193260"/>
                      </a:cubicBezTo>
                      <a:cubicBezTo>
                        <a:pt x="275011" y="205061"/>
                        <a:pt x="258935" y="212244"/>
                        <a:pt x="247476" y="212244"/>
                      </a:cubicBezTo>
                      <a:lnTo>
                        <a:pt x="87737" y="212244"/>
                      </a:lnTo>
                      <a:cubicBezTo>
                        <a:pt x="48743" y="212244"/>
                        <a:pt x="17103" y="243884"/>
                        <a:pt x="17103" y="282879"/>
                      </a:cubicBezTo>
                      <a:cubicBezTo>
                        <a:pt x="17103" y="295364"/>
                        <a:pt x="20352" y="307335"/>
                        <a:pt x="26338" y="317768"/>
                      </a:cubicBezTo>
                      <a:cubicBezTo>
                        <a:pt x="10091" y="330766"/>
                        <a:pt x="0" y="350776"/>
                        <a:pt x="0" y="372668"/>
                      </a:cubicBezTo>
                      <a:cubicBezTo>
                        <a:pt x="0" y="395072"/>
                        <a:pt x="10775" y="415596"/>
                        <a:pt x="27193" y="428594"/>
                      </a:cubicBezTo>
                      <a:cubicBezTo>
                        <a:pt x="21549" y="438855"/>
                        <a:pt x="18300" y="450485"/>
                        <a:pt x="18300" y="462457"/>
                      </a:cubicBezTo>
                      <a:cubicBezTo>
                        <a:pt x="18300" y="488795"/>
                        <a:pt x="33008" y="511884"/>
                        <a:pt x="54558" y="524027"/>
                      </a:cubicBezTo>
                      <a:cubicBezTo>
                        <a:pt x="50624" y="532578"/>
                        <a:pt x="48572" y="541984"/>
                        <a:pt x="48572" y="551562"/>
                      </a:cubicBezTo>
                      <a:cubicBezTo>
                        <a:pt x="48572" y="593635"/>
                        <a:pt x="78330" y="624077"/>
                        <a:pt x="119377" y="624077"/>
                      </a:cubicBezTo>
                      <a:lnTo>
                        <a:pt x="357104" y="624077"/>
                      </a:lnTo>
                      <a:cubicBezTo>
                        <a:pt x="371300" y="624077"/>
                        <a:pt x="382758" y="612619"/>
                        <a:pt x="382758" y="598423"/>
                      </a:cubicBezTo>
                      <a:cubicBezTo>
                        <a:pt x="382758" y="584228"/>
                        <a:pt x="371300" y="572769"/>
                        <a:pt x="357104" y="572769"/>
                      </a:cubicBezTo>
                      <a:lnTo>
                        <a:pt x="119377" y="572769"/>
                      </a:lnTo>
                      <a:cubicBezTo>
                        <a:pt x="102445" y="572769"/>
                        <a:pt x="99880" y="559429"/>
                        <a:pt x="99880" y="551562"/>
                      </a:cubicBezTo>
                      <a:cubicBezTo>
                        <a:pt x="99880" y="542327"/>
                        <a:pt x="107747" y="537196"/>
                        <a:pt x="110141" y="535827"/>
                      </a:cubicBezTo>
                      <a:cubicBezTo>
                        <a:pt x="124337" y="527960"/>
                        <a:pt x="126560" y="516672"/>
                        <a:pt x="126560" y="510515"/>
                      </a:cubicBezTo>
                      <a:cubicBezTo>
                        <a:pt x="126560" y="494268"/>
                        <a:pt x="112707" y="481612"/>
                        <a:pt x="94749" y="481612"/>
                      </a:cubicBezTo>
                      <a:lnTo>
                        <a:pt x="89276" y="481612"/>
                      </a:lnTo>
                      <a:cubicBezTo>
                        <a:pt x="78330" y="481612"/>
                        <a:pt x="69437" y="472890"/>
                        <a:pt x="69437" y="462286"/>
                      </a:cubicBezTo>
                      <a:cubicBezTo>
                        <a:pt x="69437" y="455616"/>
                        <a:pt x="73200" y="449117"/>
                        <a:pt x="79356" y="445696"/>
                      </a:cubicBezTo>
                      <a:cubicBezTo>
                        <a:pt x="79699" y="445525"/>
                        <a:pt x="80212" y="445183"/>
                        <a:pt x="80383" y="445012"/>
                      </a:cubicBezTo>
                      <a:cubicBezTo>
                        <a:pt x="94407" y="437487"/>
                        <a:pt x="97314" y="426712"/>
                        <a:pt x="97314" y="419016"/>
                      </a:cubicBezTo>
                      <a:cubicBezTo>
                        <a:pt x="97314" y="409439"/>
                        <a:pt x="90986" y="392678"/>
                        <a:pt x="67043" y="391481"/>
                      </a:cubicBezTo>
                      <a:cubicBezTo>
                        <a:pt x="58491" y="390968"/>
                        <a:pt x="51308" y="382245"/>
                        <a:pt x="51308" y="372497"/>
                      </a:cubicBezTo>
                      <a:cubicBezTo>
                        <a:pt x="51308" y="363774"/>
                        <a:pt x="57465" y="355907"/>
                        <a:pt x="65845" y="353855"/>
                      </a:cubicBezTo>
                      <a:cubicBezTo>
                        <a:pt x="81067" y="350092"/>
                        <a:pt x="91328" y="337949"/>
                        <a:pt x="91328" y="323925"/>
                      </a:cubicBezTo>
                      <a:cubicBezTo>
                        <a:pt x="91328" y="316913"/>
                        <a:pt x="88763" y="306993"/>
                        <a:pt x="76620" y="298442"/>
                      </a:cubicBezTo>
                      <a:cubicBezTo>
                        <a:pt x="71318" y="294850"/>
                        <a:pt x="68240" y="288865"/>
                        <a:pt x="68240" y="282537"/>
                      </a:cubicBezTo>
                      <a:cubicBezTo>
                        <a:pt x="68240" y="271933"/>
                        <a:pt x="76962" y="263210"/>
                        <a:pt x="87566" y="263210"/>
                      </a:cubicBezTo>
                      <a:lnTo>
                        <a:pt x="247305" y="263210"/>
                      </a:lnTo>
                      <a:cubicBezTo>
                        <a:pt x="284931" y="263210"/>
                        <a:pt x="326490" y="236359"/>
                        <a:pt x="328201" y="193260"/>
                      </a:cubicBezTo>
                      <a:lnTo>
                        <a:pt x="328201" y="192234"/>
                      </a:lnTo>
                      <a:cubicBezTo>
                        <a:pt x="328201" y="177355"/>
                        <a:pt x="317426" y="154608"/>
                        <a:pt x="291259" y="102274"/>
                      </a:cubicBezTo>
                      <a:cubicBezTo>
                        <a:pt x="287325" y="94407"/>
                        <a:pt x="283563" y="87053"/>
                        <a:pt x="280142" y="79870"/>
                      </a:cubicBezTo>
                      <a:cubicBezTo>
                        <a:pt x="279629" y="77817"/>
                        <a:pt x="279287" y="75765"/>
                        <a:pt x="279287" y="73713"/>
                      </a:cubicBezTo>
                      <a:cubicBezTo>
                        <a:pt x="279287" y="61057"/>
                        <a:pt x="289549" y="50795"/>
                        <a:pt x="302205" y="50795"/>
                      </a:cubicBezTo>
                      <a:cubicBezTo>
                        <a:pt x="307849" y="50795"/>
                        <a:pt x="313150" y="52847"/>
                        <a:pt x="317426" y="56610"/>
                      </a:cubicBezTo>
                      <a:lnTo>
                        <a:pt x="329569" y="73542"/>
                      </a:lnTo>
                      <a:lnTo>
                        <a:pt x="450827" y="262526"/>
                      </a:lnTo>
                      <a:cubicBezTo>
                        <a:pt x="443644" y="273985"/>
                        <a:pt x="439539" y="287496"/>
                        <a:pt x="439539" y="301863"/>
                      </a:cubicBezTo>
                      <a:lnTo>
                        <a:pt x="439539" y="549510"/>
                      </a:lnTo>
                      <a:cubicBezTo>
                        <a:pt x="439539" y="590385"/>
                        <a:pt x="472890" y="623735"/>
                        <a:pt x="513765" y="623735"/>
                      </a:cubicBezTo>
                      <a:lnTo>
                        <a:pt x="550194" y="623735"/>
                      </a:lnTo>
                      <a:cubicBezTo>
                        <a:pt x="591069" y="623735"/>
                        <a:pt x="624419" y="590385"/>
                        <a:pt x="624419" y="549510"/>
                      </a:cubicBezTo>
                      <a:lnTo>
                        <a:pt x="624419" y="302205"/>
                      </a:lnTo>
                      <a:cubicBezTo>
                        <a:pt x="624590" y="261329"/>
                        <a:pt x="591240" y="227979"/>
                        <a:pt x="550365" y="227979"/>
                      </a:cubicBezTo>
                      <a:close/>
                      <a:moveTo>
                        <a:pt x="573282" y="549852"/>
                      </a:moveTo>
                      <a:cubicBezTo>
                        <a:pt x="573282" y="562508"/>
                        <a:pt x="563021" y="572769"/>
                        <a:pt x="550365" y="572769"/>
                      </a:cubicBezTo>
                      <a:lnTo>
                        <a:pt x="513936" y="572769"/>
                      </a:lnTo>
                      <a:cubicBezTo>
                        <a:pt x="501280" y="572769"/>
                        <a:pt x="491018" y="562508"/>
                        <a:pt x="491018" y="549852"/>
                      </a:cubicBezTo>
                      <a:lnTo>
                        <a:pt x="491018" y="302205"/>
                      </a:lnTo>
                      <a:cubicBezTo>
                        <a:pt x="491018" y="289549"/>
                        <a:pt x="501280" y="279287"/>
                        <a:pt x="513936" y="279287"/>
                      </a:cubicBezTo>
                      <a:lnTo>
                        <a:pt x="550365" y="279287"/>
                      </a:lnTo>
                      <a:cubicBezTo>
                        <a:pt x="563021" y="279287"/>
                        <a:pt x="573282" y="289549"/>
                        <a:pt x="573282" y="302205"/>
                      </a:cubicBezTo>
                      <a:lnTo>
                        <a:pt x="573282" y="549852"/>
                      </a:lnTo>
                      <a:close/>
                    </a:path>
                  </a:pathLst>
                </a:custGeom>
                <a:solidFill>
                  <a:srgbClr val="32B9FC"/>
                </a:solidFill>
                <a:ln w="1693" cap="flat">
                  <a:noFill/>
                  <a:prstDash val="solid"/>
                  <a:miter/>
                </a:ln>
              </p:spPr>
              <p:txBody>
                <a:bodyPr rtlCol="0" anchor="ctr"/>
                <a:lstStyle/>
                <a:p>
                  <a:endParaRPr lang="en-US"/>
                </a:p>
              </p:txBody>
            </p:sp>
          </p:grpSp>
        </p:grpSp>
        <p:grpSp>
          <p:nvGrpSpPr>
            <p:cNvPr id="16" name="Group 15">
              <a:extLst>
                <a:ext uri="{FF2B5EF4-FFF2-40B4-BE49-F238E27FC236}">
                  <a16:creationId xmlns:a16="http://schemas.microsoft.com/office/drawing/2014/main" id="{73E83BDE-8687-474D-B920-C3EC03B85427}"/>
                </a:ext>
              </a:extLst>
            </p:cNvPr>
            <p:cNvGrpSpPr/>
            <p:nvPr/>
          </p:nvGrpSpPr>
          <p:grpSpPr>
            <a:xfrm>
              <a:off x="4571805" y="2508720"/>
              <a:ext cx="1200396" cy="783790"/>
              <a:chOff x="4571805" y="2508720"/>
              <a:chExt cx="1200396" cy="783790"/>
            </a:xfrm>
          </p:grpSpPr>
          <p:sp>
            <p:nvSpPr>
              <p:cNvPr id="82" name="Arrow: Right 81">
                <a:extLst>
                  <a:ext uri="{FF2B5EF4-FFF2-40B4-BE49-F238E27FC236}">
                    <a16:creationId xmlns:a16="http://schemas.microsoft.com/office/drawing/2014/main" id="{1C5E0B52-3EAA-4C35-9077-D4D5B250143A}"/>
                  </a:ext>
                </a:extLst>
              </p:cNvPr>
              <p:cNvSpPr/>
              <p:nvPr/>
            </p:nvSpPr>
            <p:spPr>
              <a:xfrm>
                <a:off x="5610646" y="2914561"/>
                <a:ext cx="161555" cy="138347"/>
              </a:xfrm>
              <a:prstGeom prst="rightArrow">
                <a:avLst/>
              </a:prstGeom>
              <a:solidFill>
                <a:srgbClr val="3874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498A6E20-725C-451C-8B14-35E1FADB9588}"/>
                  </a:ext>
                </a:extLst>
              </p:cNvPr>
              <p:cNvGrpSpPr/>
              <p:nvPr/>
            </p:nvGrpSpPr>
            <p:grpSpPr>
              <a:xfrm>
                <a:off x="4571805" y="2508720"/>
                <a:ext cx="1107307" cy="783790"/>
                <a:chOff x="4571805" y="2508720"/>
                <a:chExt cx="1107307" cy="783790"/>
              </a:xfrm>
            </p:grpSpPr>
            <p:sp>
              <p:nvSpPr>
                <p:cNvPr id="67" name="Rectangle 66">
                  <a:extLst>
                    <a:ext uri="{FF2B5EF4-FFF2-40B4-BE49-F238E27FC236}">
                      <a16:creationId xmlns:a16="http://schemas.microsoft.com/office/drawing/2014/main" id="{0052D85B-CCA0-44DF-9FB4-783E7FD200AF}"/>
                    </a:ext>
                  </a:extLst>
                </p:cNvPr>
                <p:cNvSpPr/>
                <p:nvPr/>
              </p:nvSpPr>
              <p:spPr>
                <a:xfrm>
                  <a:off x="4571805" y="2674958"/>
                  <a:ext cx="1039071" cy="617552"/>
                </a:xfrm>
                <a:prstGeom prst="rect">
                  <a:avLst/>
                </a:prstGeom>
                <a:solidFill>
                  <a:srgbClr val="3874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latin typeface="Tahoma" panose="020B0604030504040204" pitchFamily="34" charset="0"/>
                      <a:ea typeface="Tahoma" panose="020B0604030504040204" pitchFamily="34" charset="0"/>
                      <a:cs typeface="Tahoma" panose="020B0604030504040204" pitchFamily="34" charset="0"/>
                    </a:rPr>
                    <a:t>Build and Release</a:t>
                  </a:r>
                </a:p>
              </p:txBody>
            </p:sp>
            <p:grpSp>
              <p:nvGrpSpPr>
                <p:cNvPr id="174" name="Graphic 134">
                  <a:extLst>
                    <a:ext uri="{FF2B5EF4-FFF2-40B4-BE49-F238E27FC236}">
                      <a16:creationId xmlns:a16="http://schemas.microsoft.com/office/drawing/2014/main" id="{430A3865-4C7B-4D69-A8E6-654C642B2C92}"/>
                    </a:ext>
                  </a:extLst>
                </p:cNvPr>
                <p:cNvGrpSpPr/>
                <p:nvPr/>
              </p:nvGrpSpPr>
              <p:grpSpPr>
                <a:xfrm>
                  <a:off x="5415234" y="2508720"/>
                  <a:ext cx="263878" cy="263878"/>
                  <a:chOff x="6591942" y="4392461"/>
                  <a:chExt cx="875658" cy="875658"/>
                </a:xfrm>
              </p:grpSpPr>
              <p:sp>
                <p:nvSpPr>
                  <p:cNvPr id="175" name="Freeform: Shape 174">
                    <a:extLst>
                      <a:ext uri="{FF2B5EF4-FFF2-40B4-BE49-F238E27FC236}">
                        <a16:creationId xmlns:a16="http://schemas.microsoft.com/office/drawing/2014/main" id="{6C250520-AC68-42E1-8D7E-0C8A7C3B24AB}"/>
                      </a:ext>
                    </a:extLst>
                  </p:cNvPr>
                  <p:cNvSpPr/>
                  <p:nvPr/>
                </p:nvSpPr>
                <p:spPr>
                  <a:xfrm>
                    <a:off x="6591942" y="4392461"/>
                    <a:ext cx="875658" cy="875658"/>
                  </a:xfrm>
                  <a:custGeom>
                    <a:avLst/>
                    <a:gdLst>
                      <a:gd name="connsiteX0" fmla="*/ 875658 w 875658"/>
                      <a:gd name="connsiteY0" fmla="*/ 437829 h 875658"/>
                      <a:gd name="connsiteX1" fmla="*/ 437829 w 875658"/>
                      <a:gd name="connsiteY1" fmla="*/ 875658 h 875658"/>
                      <a:gd name="connsiteX2" fmla="*/ 0 w 875658"/>
                      <a:gd name="connsiteY2" fmla="*/ 437829 h 875658"/>
                      <a:gd name="connsiteX3" fmla="*/ 437829 w 875658"/>
                      <a:gd name="connsiteY3" fmla="*/ 0 h 875658"/>
                      <a:gd name="connsiteX4" fmla="*/ 875658 w 875658"/>
                      <a:gd name="connsiteY4" fmla="*/ 437829 h 8756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5658" h="875658">
                        <a:moveTo>
                          <a:pt x="875658" y="437829"/>
                        </a:moveTo>
                        <a:cubicBezTo>
                          <a:pt x="875658" y="679661"/>
                          <a:pt x="679661" y="875658"/>
                          <a:pt x="437829" y="875658"/>
                        </a:cubicBezTo>
                        <a:cubicBezTo>
                          <a:pt x="195997" y="875658"/>
                          <a:pt x="0" y="679661"/>
                          <a:pt x="0" y="437829"/>
                        </a:cubicBezTo>
                        <a:cubicBezTo>
                          <a:pt x="0" y="195997"/>
                          <a:pt x="195997" y="0"/>
                          <a:pt x="437829" y="0"/>
                        </a:cubicBezTo>
                        <a:cubicBezTo>
                          <a:pt x="679661" y="0"/>
                          <a:pt x="875658" y="195997"/>
                          <a:pt x="875658" y="437829"/>
                        </a:cubicBezTo>
                        <a:close/>
                      </a:path>
                    </a:pathLst>
                  </a:custGeom>
                  <a:solidFill>
                    <a:schemeClr val="bg1">
                      <a:lumMod val="95000"/>
                    </a:schemeClr>
                  </a:solidFill>
                  <a:ln w="1693" cap="flat">
                    <a:noFill/>
                    <a:prstDash val="solid"/>
                    <a:miter/>
                  </a:ln>
                </p:spPr>
                <p:txBody>
                  <a:bodyPr rtlCol="0" anchor="ctr"/>
                  <a:lstStyle/>
                  <a:p>
                    <a:endParaRPr lang="en-US"/>
                  </a:p>
                </p:txBody>
              </p:sp>
              <p:sp>
                <p:nvSpPr>
                  <p:cNvPr id="176" name="Freeform: Shape 175">
                    <a:extLst>
                      <a:ext uri="{FF2B5EF4-FFF2-40B4-BE49-F238E27FC236}">
                        <a16:creationId xmlns:a16="http://schemas.microsoft.com/office/drawing/2014/main" id="{AC0D49C6-F2FB-4B95-A817-C58B2EB1AF24}"/>
                      </a:ext>
                    </a:extLst>
                  </p:cNvPr>
                  <p:cNvSpPr/>
                  <p:nvPr/>
                </p:nvSpPr>
                <p:spPr>
                  <a:xfrm>
                    <a:off x="6793228" y="4575217"/>
                    <a:ext cx="455298" cy="454050"/>
                  </a:xfrm>
                  <a:custGeom>
                    <a:avLst/>
                    <a:gdLst>
                      <a:gd name="connsiteX0" fmla="*/ 550365 w 624248"/>
                      <a:gd name="connsiteY0" fmla="*/ 227979 h 622538"/>
                      <a:gd name="connsiteX1" fmla="*/ 513936 w 624248"/>
                      <a:gd name="connsiteY1" fmla="*/ 227979 h 622538"/>
                      <a:gd name="connsiteX2" fmla="*/ 491874 w 624248"/>
                      <a:gd name="connsiteY2" fmla="*/ 231399 h 622538"/>
                      <a:gd name="connsiteX3" fmla="*/ 372668 w 624248"/>
                      <a:gd name="connsiteY3" fmla="*/ 45664 h 622538"/>
                      <a:gd name="connsiteX4" fmla="*/ 356933 w 624248"/>
                      <a:gd name="connsiteY4" fmla="*/ 23602 h 622538"/>
                      <a:gd name="connsiteX5" fmla="*/ 355565 w 624248"/>
                      <a:gd name="connsiteY5" fmla="*/ 22234 h 622538"/>
                      <a:gd name="connsiteX6" fmla="*/ 302547 w 624248"/>
                      <a:gd name="connsiteY6" fmla="*/ 0 h 622538"/>
                      <a:gd name="connsiteX7" fmla="*/ 228321 w 624248"/>
                      <a:gd name="connsiteY7" fmla="*/ 74226 h 622538"/>
                      <a:gd name="connsiteX8" fmla="*/ 232255 w 624248"/>
                      <a:gd name="connsiteY8" fmla="*/ 98341 h 622538"/>
                      <a:gd name="connsiteX9" fmla="*/ 232768 w 624248"/>
                      <a:gd name="connsiteY9" fmla="*/ 99880 h 622538"/>
                      <a:gd name="connsiteX10" fmla="*/ 233452 w 624248"/>
                      <a:gd name="connsiteY10" fmla="*/ 101248 h 622538"/>
                      <a:gd name="connsiteX11" fmla="*/ 245595 w 624248"/>
                      <a:gd name="connsiteY11" fmla="*/ 125705 h 622538"/>
                      <a:gd name="connsiteX12" fmla="*/ 276893 w 624248"/>
                      <a:gd name="connsiteY12" fmla="*/ 193260 h 622538"/>
                      <a:gd name="connsiteX13" fmla="*/ 247476 w 624248"/>
                      <a:gd name="connsiteY13" fmla="*/ 212244 h 622538"/>
                      <a:gd name="connsiteX14" fmla="*/ 87737 w 624248"/>
                      <a:gd name="connsiteY14" fmla="*/ 212244 h 622538"/>
                      <a:gd name="connsiteX15" fmla="*/ 17103 w 624248"/>
                      <a:gd name="connsiteY15" fmla="*/ 282879 h 622538"/>
                      <a:gd name="connsiteX16" fmla="*/ 26338 w 624248"/>
                      <a:gd name="connsiteY16" fmla="*/ 317768 h 622538"/>
                      <a:gd name="connsiteX17" fmla="*/ 0 w 624248"/>
                      <a:gd name="connsiteY17" fmla="*/ 372668 h 622538"/>
                      <a:gd name="connsiteX18" fmla="*/ 27193 w 624248"/>
                      <a:gd name="connsiteY18" fmla="*/ 428594 h 622538"/>
                      <a:gd name="connsiteX19" fmla="*/ 18300 w 624248"/>
                      <a:gd name="connsiteY19" fmla="*/ 462457 h 622538"/>
                      <a:gd name="connsiteX20" fmla="*/ 54558 w 624248"/>
                      <a:gd name="connsiteY20" fmla="*/ 524027 h 622538"/>
                      <a:gd name="connsiteX21" fmla="*/ 48572 w 624248"/>
                      <a:gd name="connsiteY21" fmla="*/ 551562 h 622538"/>
                      <a:gd name="connsiteX22" fmla="*/ 119377 w 624248"/>
                      <a:gd name="connsiteY22" fmla="*/ 624077 h 622538"/>
                      <a:gd name="connsiteX23" fmla="*/ 357104 w 624248"/>
                      <a:gd name="connsiteY23" fmla="*/ 624077 h 622538"/>
                      <a:gd name="connsiteX24" fmla="*/ 382758 w 624248"/>
                      <a:gd name="connsiteY24" fmla="*/ 598423 h 622538"/>
                      <a:gd name="connsiteX25" fmla="*/ 357104 w 624248"/>
                      <a:gd name="connsiteY25" fmla="*/ 572769 h 622538"/>
                      <a:gd name="connsiteX26" fmla="*/ 119377 w 624248"/>
                      <a:gd name="connsiteY26" fmla="*/ 572769 h 622538"/>
                      <a:gd name="connsiteX27" fmla="*/ 99880 w 624248"/>
                      <a:gd name="connsiteY27" fmla="*/ 551562 h 622538"/>
                      <a:gd name="connsiteX28" fmla="*/ 110141 w 624248"/>
                      <a:gd name="connsiteY28" fmla="*/ 535827 h 622538"/>
                      <a:gd name="connsiteX29" fmla="*/ 126560 w 624248"/>
                      <a:gd name="connsiteY29" fmla="*/ 510515 h 622538"/>
                      <a:gd name="connsiteX30" fmla="*/ 94749 w 624248"/>
                      <a:gd name="connsiteY30" fmla="*/ 481612 h 622538"/>
                      <a:gd name="connsiteX31" fmla="*/ 89276 w 624248"/>
                      <a:gd name="connsiteY31" fmla="*/ 481612 h 622538"/>
                      <a:gd name="connsiteX32" fmla="*/ 69437 w 624248"/>
                      <a:gd name="connsiteY32" fmla="*/ 462286 h 622538"/>
                      <a:gd name="connsiteX33" fmla="*/ 79356 w 624248"/>
                      <a:gd name="connsiteY33" fmla="*/ 445696 h 622538"/>
                      <a:gd name="connsiteX34" fmla="*/ 80383 w 624248"/>
                      <a:gd name="connsiteY34" fmla="*/ 445012 h 622538"/>
                      <a:gd name="connsiteX35" fmla="*/ 97314 w 624248"/>
                      <a:gd name="connsiteY35" fmla="*/ 419016 h 622538"/>
                      <a:gd name="connsiteX36" fmla="*/ 67043 w 624248"/>
                      <a:gd name="connsiteY36" fmla="*/ 391481 h 622538"/>
                      <a:gd name="connsiteX37" fmla="*/ 51308 w 624248"/>
                      <a:gd name="connsiteY37" fmla="*/ 372497 h 622538"/>
                      <a:gd name="connsiteX38" fmla="*/ 65845 w 624248"/>
                      <a:gd name="connsiteY38" fmla="*/ 353855 h 622538"/>
                      <a:gd name="connsiteX39" fmla="*/ 91328 w 624248"/>
                      <a:gd name="connsiteY39" fmla="*/ 323925 h 622538"/>
                      <a:gd name="connsiteX40" fmla="*/ 76620 w 624248"/>
                      <a:gd name="connsiteY40" fmla="*/ 298442 h 622538"/>
                      <a:gd name="connsiteX41" fmla="*/ 68240 w 624248"/>
                      <a:gd name="connsiteY41" fmla="*/ 282537 h 622538"/>
                      <a:gd name="connsiteX42" fmla="*/ 87566 w 624248"/>
                      <a:gd name="connsiteY42" fmla="*/ 263210 h 622538"/>
                      <a:gd name="connsiteX43" fmla="*/ 247305 w 624248"/>
                      <a:gd name="connsiteY43" fmla="*/ 263210 h 622538"/>
                      <a:gd name="connsiteX44" fmla="*/ 328201 w 624248"/>
                      <a:gd name="connsiteY44" fmla="*/ 193260 h 622538"/>
                      <a:gd name="connsiteX45" fmla="*/ 328201 w 624248"/>
                      <a:gd name="connsiteY45" fmla="*/ 192234 h 622538"/>
                      <a:gd name="connsiteX46" fmla="*/ 291259 w 624248"/>
                      <a:gd name="connsiteY46" fmla="*/ 102274 h 622538"/>
                      <a:gd name="connsiteX47" fmla="*/ 280142 w 624248"/>
                      <a:gd name="connsiteY47" fmla="*/ 79870 h 622538"/>
                      <a:gd name="connsiteX48" fmla="*/ 279287 w 624248"/>
                      <a:gd name="connsiteY48" fmla="*/ 73713 h 622538"/>
                      <a:gd name="connsiteX49" fmla="*/ 302205 w 624248"/>
                      <a:gd name="connsiteY49" fmla="*/ 50795 h 622538"/>
                      <a:gd name="connsiteX50" fmla="*/ 317426 w 624248"/>
                      <a:gd name="connsiteY50" fmla="*/ 56610 h 622538"/>
                      <a:gd name="connsiteX51" fmla="*/ 329569 w 624248"/>
                      <a:gd name="connsiteY51" fmla="*/ 73542 h 622538"/>
                      <a:gd name="connsiteX52" fmla="*/ 450827 w 624248"/>
                      <a:gd name="connsiteY52" fmla="*/ 262526 h 622538"/>
                      <a:gd name="connsiteX53" fmla="*/ 439539 w 624248"/>
                      <a:gd name="connsiteY53" fmla="*/ 301863 h 622538"/>
                      <a:gd name="connsiteX54" fmla="*/ 439539 w 624248"/>
                      <a:gd name="connsiteY54" fmla="*/ 549510 h 622538"/>
                      <a:gd name="connsiteX55" fmla="*/ 513765 w 624248"/>
                      <a:gd name="connsiteY55" fmla="*/ 623735 h 622538"/>
                      <a:gd name="connsiteX56" fmla="*/ 550194 w 624248"/>
                      <a:gd name="connsiteY56" fmla="*/ 623735 h 622538"/>
                      <a:gd name="connsiteX57" fmla="*/ 624419 w 624248"/>
                      <a:gd name="connsiteY57" fmla="*/ 549510 h 622538"/>
                      <a:gd name="connsiteX58" fmla="*/ 624419 w 624248"/>
                      <a:gd name="connsiteY58" fmla="*/ 302205 h 622538"/>
                      <a:gd name="connsiteX59" fmla="*/ 550365 w 624248"/>
                      <a:gd name="connsiteY59" fmla="*/ 227979 h 622538"/>
                      <a:gd name="connsiteX60" fmla="*/ 573282 w 624248"/>
                      <a:gd name="connsiteY60" fmla="*/ 549852 h 622538"/>
                      <a:gd name="connsiteX61" fmla="*/ 550365 w 624248"/>
                      <a:gd name="connsiteY61" fmla="*/ 572769 h 622538"/>
                      <a:gd name="connsiteX62" fmla="*/ 513936 w 624248"/>
                      <a:gd name="connsiteY62" fmla="*/ 572769 h 622538"/>
                      <a:gd name="connsiteX63" fmla="*/ 491018 w 624248"/>
                      <a:gd name="connsiteY63" fmla="*/ 549852 h 622538"/>
                      <a:gd name="connsiteX64" fmla="*/ 491018 w 624248"/>
                      <a:gd name="connsiteY64" fmla="*/ 302205 h 622538"/>
                      <a:gd name="connsiteX65" fmla="*/ 513936 w 624248"/>
                      <a:gd name="connsiteY65" fmla="*/ 279287 h 622538"/>
                      <a:gd name="connsiteX66" fmla="*/ 550365 w 624248"/>
                      <a:gd name="connsiteY66" fmla="*/ 279287 h 622538"/>
                      <a:gd name="connsiteX67" fmla="*/ 573282 w 624248"/>
                      <a:gd name="connsiteY67" fmla="*/ 302205 h 622538"/>
                      <a:gd name="connsiteX68" fmla="*/ 573282 w 624248"/>
                      <a:gd name="connsiteY68" fmla="*/ 549852 h 622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624248" h="622538">
                        <a:moveTo>
                          <a:pt x="550365" y="227979"/>
                        </a:moveTo>
                        <a:lnTo>
                          <a:pt x="513936" y="227979"/>
                        </a:lnTo>
                        <a:cubicBezTo>
                          <a:pt x="506240" y="227979"/>
                          <a:pt x="498886" y="229176"/>
                          <a:pt x="491874" y="231399"/>
                        </a:cubicBezTo>
                        <a:lnTo>
                          <a:pt x="372668" y="45664"/>
                        </a:lnTo>
                        <a:lnTo>
                          <a:pt x="356933" y="23602"/>
                        </a:lnTo>
                        <a:lnTo>
                          <a:pt x="355565" y="22234"/>
                        </a:lnTo>
                        <a:cubicBezTo>
                          <a:pt x="341541" y="7867"/>
                          <a:pt x="322728" y="0"/>
                          <a:pt x="302547" y="0"/>
                        </a:cubicBezTo>
                        <a:cubicBezTo>
                          <a:pt x="261671" y="0"/>
                          <a:pt x="228321" y="33350"/>
                          <a:pt x="228321" y="74226"/>
                        </a:cubicBezTo>
                        <a:cubicBezTo>
                          <a:pt x="228321" y="82435"/>
                          <a:pt x="229689" y="90644"/>
                          <a:pt x="232255" y="98341"/>
                        </a:cubicBezTo>
                        <a:lnTo>
                          <a:pt x="232768" y="99880"/>
                        </a:lnTo>
                        <a:lnTo>
                          <a:pt x="233452" y="101248"/>
                        </a:lnTo>
                        <a:cubicBezTo>
                          <a:pt x="237214" y="108944"/>
                          <a:pt x="241319" y="117153"/>
                          <a:pt x="245595" y="125705"/>
                        </a:cubicBezTo>
                        <a:cubicBezTo>
                          <a:pt x="256369" y="147083"/>
                          <a:pt x="273985" y="182315"/>
                          <a:pt x="276893" y="193260"/>
                        </a:cubicBezTo>
                        <a:cubicBezTo>
                          <a:pt x="275011" y="205061"/>
                          <a:pt x="258935" y="212244"/>
                          <a:pt x="247476" y="212244"/>
                        </a:cubicBezTo>
                        <a:lnTo>
                          <a:pt x="87737" y="212244"/>
                        </a:lnTo>
                        <a:cubicBezTo>
                          <a:pt x="48743" y="212244"/>
                          <a:pt x="17103" y="243884"/>
                          <a:pt x="17103" y="282879"/>
                        </a:cubicBezTo>
                        <a:cubicBezTo>
                          <a:pt x="17103" y="295364"/>
                          <a:pt x="20352" y="307335"/>
                          <a:pt x="26338" y="317768"/>
                        </a:cubicBezTo>
                        <a:cubicBezTo>
                          <a:pt x="10091" y="330766"/>
                          <a:pt x="0" y="350776"/>
                          <a:pt x="0" y="372668"/>
                        </a:cubicBezTo>
                        <a:cubicBezTo>
                          <a:pt x="0" y="395072"/>
                          <a:pt x="10775" y="415596"/>
                          <a:pt x="27193" y="428594"/>
                        </a:cubicBezTo>
                        <a:cubicBezTo>
                          <a:pt x="21549" y="438855"/>
                          <a:pt x="18300" y="450485"/>
                          <a:pt x="18300" y="462457"/>
                        </a:cubicBezTo>
                        <a:cubicBezTo>
                          <a:pt x="18300" y="488795"/>
                          <a:pt x="33008" y="511884"/>
                          <a:pt x="54558" y="524027"/>
                        </a:cubicBezTo>
                        <a:cubicBezTo>
                          <a:pt x="50624" y="532578"/>
                          <a:pt x="48572" y="541984"/>
                          <a:pt x="48572" y="551562"/>
                        </a:cubicBezTo>
                        <a:cubicBezTo>
                          <a:pt x="48572" y="593635"/>
                          <a:pt x="78330" y="624077"/>
                          <a:pt x="119377" y="624077"/>
                        </a:cubicBezTo>
                        <a:lnTo>
                          <a:pt x="357104" y="624077"/>
                        </a:lnTo>
                        <a:cubicBezTo>
                          <a:pt x="371300" y="624077"/>
                          <a:pt x="382758" y="612619"/>
                          <a:pt x="382758" y="598423"/>
                        </a:cubicBezTo>
                        <a:cubicBezTo>
                          <a:pt x="382758" y="584228"/>
                          <a:pt x="371300" y="572769"/>
                          <a:pt x="357104" y="572769"/>
                        </a:cubicBezTo>
                        <a:lnTo>
                          <a:pt x="119377" y="572769"/>
                        </a:lnTo>
                        <a:cubicBezTo>
                          <a:pt x="102445" y="572769"/>
                          <a:pt x="99880" y="559429"/>
                          <a:pt x="99880" y="551562"/>
                        </a:cubicBezTo>
                        <a:cubicBezTo>
                          <a:pt x="99880" y="542327"/>
                          <a:pt x="107747" y="537196"/>
                          <a:pt x="110141" y="535827"/>
                        </a:cubicBezTo>
                        <a:cubicBezTo>
                          <a:pt x="124337" y="527960"/>
                          <a:pt x="126560" y="516672"/>
                          <a:pt x="126560" y="510515"/>
                        </a:cubicBezTo>
                        <a:cubicBezTo>
                          <a:pt x="126560" y="494268"/>
                          <a:pt x="112707" y="481612"/>
                          <a:pt x="94749" y="481612"/>
                        </a:cubicBezTo>
                        <a:lnTo>
                          <a:pt x="89276" y="481612"/>
                        </a:lnTo>
                        <a:cubicBezTo>
                          <a:pt x="78330" y="481612"/>
                          <a:pt x="69437" y="472890"/>
                          <a:pt x="69437" y="462286"/>
                        </a:cubicBezTo>
                        <a:cubicBezTo>
                          <a:pt x="69437" y="455616"/>
                          <a:pt x="73200" y="449117"/>
                          <a:pt x="79356" y="445696"/>
                        </a:cubicBezTo>
                        <a:cubicBezTo>
                          <a:pt x="79699" y="445525"/>
                          <a:pt x="80212" y="445183"/>
                          <a:pt x="80383" y="445012"/>
                        </a:cubicBezTo>
                        <a:cubicBezTo>
                          <a:pt x="94407" y="437487"/>
                          <a:pt x="97314" y="426712"/>
                          <a:pt x="97314" y="419016"/>
                        </a:cubicBezTo>
                        <a:cubicBezTo>
                          <a:pt x="97314" y="409439"/>
                          <a:pt x="90986" y="392678"/>
                          <a:pt x="67043" y="391481"/>
                        </a:cubicBezTo>
                        <a:cubicBezTo>
                          <a:pt x="58491" y="390968"/>
                          <a:pt x="51308" y="382245"/>
                          <a:pt x="51308" y="372497"/>
                        </a:cubicBezTo>
                        <a:cubicBezTo>
                          <a:pt x="51308" y="363774"/>
                          <a:pt x="57465" y="355907"/>
                          <a:pt x="65845" y="353855"/>
                        </a:cubicBezTo>
                        <a:cubicBezTo>
                          <a:pt x="81067" y="350092"/>
                          <a:pt x="91328" y="337949"/>
                          <a:pt x="91328" y="323925"/>
                        </a:cubicBezTo>
                        <a:cubicBezTo>
                          <a:pt x="91328" y="316913"/>
                          <a:pt x="88763" y="306993"/>
                          <a:pt x="76620" y="298442"/>
                        </a:cubicBezTo>
                        <a:cubicBezTo>
                          <a:pt x="71318" y="294850"/>
                          <a:pt x="68240" y="288865"/>
                          <a:pt x="68240" y="282537"/>
                        </a:cubicBezTo>
                        <a:cubicBezTo>
                          <a:pt x="68240" y="271933"/>
                          <a:pt x="76962" y="263210"/>
                          <a:pt x="87566" y="263210"/>
                        </a:cubicBezTo>
                        <a:lnTo>
                          <a:pt x="247305" y="263210"/>
                        </a:lnTo>
                        <a:cubicBezTo>
                          <a:pt x="284931" y="263210"/>
                          <a:pt x="326490" y="236359"/>
                          <a:pt x="328201" y="193260"/>
                        </a:cubicBezTo>
                        <a:lnTo>
                          <a:pt x="328201" y="192234"/>
                        </a:lnTo>
                        <a:cubicBezTo>
                          <a:pt x="328201" y="177355"/>
                          <a:pt x="317426" y="154608"/>
                          <a:pt x="291259" y="102274"/>
                        </a:cubicBezTo>
                        <a:cubicBezTo>
                          <a:pt x="287325" y="94407"/>
                          <a:pt x="283563" y="87053"/>
                          <a:pt x="280142" y="79870"/>
                        </a:cubicBezTo>
                        <a:cubicBezTo>
                          <a:pt x="279629" y="77817"/>
                          <a:pt x="279287" y="75765"/>
                          <a:pt x="279287" y="73713"/>
                        </a:cubicBezTo>
                        <a:cubicBezTo>
                          <a:pt x="279287" y="61057"/>
                          <a:pt x="289549" y="50795"/>
                          <a:pt x="302205" y="50795"/>
                        </a:cubicBezTo>
                        <a:cubicBezTo>
                          <a:pt x="307849" y="50795"/>
                          <a:pt x="313150" y="52847"/>
                          <a:pt x="317426" y="56610"/>
                        </a:cubicBezTo>
                        <a:lnTo>
                          <a:pt x="329569" y="73542"/>
                        </a:lnTo>
                        <a:lnTo>
                          <a:pt x="450827" y="262526"/>
                        </a:lnTo>
                        <a:cubicBezTo>
                          <a:pt x="443644" y="273985"/>
                          <a:pt x="439539" y="287496"/>
                          <a:pt x="439539" y="301863"/>
                        </a:cubicBezTo>
                        <a:lnTo>
                          <a:pt x="439539" y="549510"/>
                        </a:lnTo>
                        <a:cubicBezTo>
                          <a:pt x="439539" y="590385"/>
                          <a:pt x="472890" y="623735"/>
                          <a:pt x="513765" y="623735"/>
                        </a:cubicBezTo>
                        <a:lnTo>
                          <a:pt x="550194" y="623735"/>
                        </a:lnTo>
                        <a:cubicBezTo>
                          <a:pt x="591069" y="623735"/>
                          <a:pt x="624419" y="590385"/>
                          <a:pt x="624419" y="549510"/>
                        </a:cubicBezTo>
                        <a:lnTo>
                          <a:pt x="624419" y="302205"/>
                        </a:lnTo>
                        <a:cubicBezTo>
                          <a:pt x="624590" y="261329"/>
                          <a:pt x="591240" y="227979"/>
                          <a:pt x="550365" y="227979"/>
                        </a:cubicBezTo>
                        <a:close/>
                        <a:moveTo>
                          <a:pt x="573282" y="549852"/>
                        </a:moveTo>
                        <a:cubicBezTo>
                          <a:pt x="573282" y="562508"/>
                          <a:pt x="563021" y="572769"/>
                          <a:pt x="550365" y="572769"/>
                        </a:cubicBezTo>
                        <a:lnTo>
                          <a:pt x="513936" y="572769"/>
                        </a:lnTo>
                        <a:cubicBezTo>
                          <a:pt x="501280" y="572769"/>
                          <a:pt x="491018" y="562508"/>
                          <a:pt x="491018" y="549852"/>
                        </a:cubicBezTo>
                        <a:lnTo>
                          <a:pt x="491018" y="302205"/>
                        </a:lnTo>
                        <a:cubicBezTo>
                          <a:pt x="491018" y="289549"/>
                          <a:pt x="501280" y="279287"/>
                          <a:pt x="513936" y="279287"/>
                        </a:cubicBezTo>
                        <a:lnTo>
                          <a:pt x="550365" y="279287"/>
                        </a:lnTo>
                        <a:cubicBezTo>
                          <a:pt x="563021" y="279287"/>
                          <a:pt x="573282" y="289549"/>
                          <a:pt x="573282" y="302205"/>
                        </a:cubicBezTo>
                        <a:lnTo>
                          <a:pt x="573282" y="549852"/>
                        </a:lnTo>
                        <a:close/>
                      </a:path>
                    </a:pathLst>
                  </a:custGeom>
                  <a:solidFill>
                    <a:srgbClr val="32B9FC"/>
                  </a:solidFill>
                  <a:ln w="1693" cap="flat">
                    <a:noFill/>
                    <a:prstDash val="solid"/>
                    <a:miter/>
                  </a:ln>
                </p:spPr>
                <p:txBody>
                  <a:bodyPr rtlCol="0" anchor="ctr"/>
                  <a:lstStyle/>
                  <a:p>
                    <a:endParaRPr lang="en-US"/>
                  </a:p>
                </p:txBody>
              </p:sp>
            </p:grpSp>
          </p:grpSp>
        </p:grpSp>
        <p:grpSp>
          <p:nvGrpSpPr>
            <p:cNvPr id="15" name="Group 14">
              <a:extLst>
                <a:ext uri="{FF2B5EF4-FFF2-40B4-BE49-F238E27FC236}">
                  <a16:creationId xmlns:a16="http://schemas.microsoft.com/office/drawing/2014/main" id="{88A84DC5-6627-4B64-AEB9-1DE585EF830C}"/>
                </a:ext>
              </a:extLst>
            </p:cNvPr>
            <p:cNvGrpSpPr/>
            <p:nvPr/>
          </p:nvGrpSpPr>
          <p:grpSpPr>
            <a:xfrm>
              <a:off x="5772067" y="2508720"/>
              <a:ext cx="1200395" cy="783790"/>
              <a:chOff x="5772067" y="2508720"/>
              <a:chExt cx="1200395" cy="783790"/>
            </a:xfrm>
          </p:grpSpPr>
          <p:sp>
            <p:nvSpPr>
              <p:cNvPr id="83" name="Arrow: Right 82">
                <a:extLst>
                  <a:ext uri="{FF2B5EF4-FFF2-40B4-BE49-F238E27FC236}">
                    <a16:creationId xmlns:a16="http://schemas.microsoft.com/office/drawing/2014/main" id="{E96C5686-CE39-4718-9685-C3D5CEA07220}"/>
                  </a:ext>
                </a:extLst>
              </p:cNvPr>
              <p:cNvSpPr/>
              <p:nvPr/>
            </p:nvSpPr>
            <p:spPr>
              <a:xfrm>
                <a:off x="6810907" y="2914561"/>
                <a:ext cx="161555" cy="138347"/>
              </a:xfrm>
              <a:prstGeom prst="rightArrow">
                <a:avLst/>
              </a:prstGeom>
              <a:solidFill>
                <a:srgbClr val="396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5A3F8F60-CF45-42F4-8091-CA5A9725A67E}"/>
                  </a:ext>
                </a:extLst>
              </p:cNvPr>
              <p:cNvGrpSpPr/>
              <p:nvPr/>
            </p:nvGrpSpPr>
            <p:grpSpPr>
              <a:xfrm>
                <a:off x="5772067" y="2508720"/>
                <a:ext cx="1107647" cy="783790"/>
                <a:chOff x="5772067" y="2508720"/>
                <a:chExt cx="1107647" cy="783790"/>
              </a:xfrm>
            </p:grpSpPr>
            <p:sp>
              <p:nvSpPr>
                <p:cNvPr id="68" name="Rectangle 67">
                  <a:extLst>
                    <a:ext uri="{FF2B5EF4-FFF2-40B4-BE49-F238E27FC236}">
                      <a16:creationId xmlns:a16="http://schemas.microsoft.com/office/drawing/2014/main" id="{73D5DF0B-B366-4B5C-B77C-778D8B0FE2B1}"/>
                    </a:ext>
                  </a:extLst>
                </p:cNvPr>
                <p:cNvSpPr/>
                <p:nvPr/>
              </p:nvSpPr>
              <p:spPr>
                <a:xfrm>
                  <a:off x="5772067" y="2674958"/>
                  <a:ext cx="1039071" cy="617552"/>
                </a:xfrm>
                <a:prstGeom prst="rect">
                  <a:avLst/>
                </a:prstGeom>
                <a:solidFill>
                  <a:srgbClr val="396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latin typeface="Tahoma" panose="020B0604030504040204" pitchFamily="34" charset="0"/>
                      <a:ea typeface="Tahoma" panose="020B0604030504040204" pitchFamily="34" charset="0"/>
                      <a:cs typeface="Tahoma" panose="020B0604030504040204" pitchFamily="34" charset="0"/>
                    </a:rPr>
                    <a:t>Testing</a:t>
                  </a:r>
                </a:p>
              </p:txBody>
            </p:sp>
            <p:grpSp>
              <p:nvGrpSpPr>
                <p:cNvPr id="177" name="Graphic 134">
                  <a:extLst>
                    <a:ext uri="{FF2B5EF4-FFF2-40B4-BE49-F238E27FC236}">
                      <a16:creationId xmlns:a16="http://schemas.microsoft.com/office/drawing/2014/main" id="{DA396714-2CAD-47DF-85BD-26CCF3E4783F}"/>
                    </a:ext>
                  </a:extLst>
                </p:cNvPr>
                <p:cNvGrpSpPr/>
                <p:nvPr/>
              </p:nvGrpSpPr>
              <p:grpSpPr>
                <a:xfrm>
                  <a:off x="6615836" y="2508720"/>
                  <a:ext cx="263878" cy="263878"/>
                  <a:chOff x="6591942" y="4392461"/>
                  <a:chExt cx="875658" cy="875658"/>
                </a:xfrm>
              </p:grpSpPr>
              <p:sp>
                <p:nvSpPr>
                  <p:cNvPr id="178" name="Freeform: Shape 177">
                    <a:extLst>
                      <a:ext uri="{FF2B5EF4-FFF2-40B4-BE49-F238E27FC236}">
                        <a16:creationId xmlns:a16="http://schemas.microsoft.com/office/drawing/2014/main" id="{83810A4E-7C3A-4D84-AE6F-C1BF1F121B15}"/>
                      </a:ext>
                    </a:extLst>
                  </p:cNvPr>
                  <p:cNvSpPr/>
                  <p:nvPr/>
                </p:nvSpPr>
                <p:spPr>
                  <a:xfrm>
                    <a:off x="6591942" y="4392461"/>
                    <a:ext cx="875658" cy="875658"/>
                  </a:xfrm>
                  <a:custGeom>
                    <a:avLst/>
                    <a:gdLst>
                      <a:gd name="connsiteX0" fmla="*/ 875658 w 875658"/>
                      <a:gd name="connsiteY0" fmla="*/ 437829 h 875658"/>
                      <a:gd name="connsiteX1" fmla="*/ 437829 w 875658"/>
                      <a:gd name="connsiteY1" fmla="*/ 875658 h 875658"/>
                      <a:gd name="connsiteX2" fmla="*/ 0 w 875658"/>
                      <a:gd name="connsiteY2" fmla="*/ 437829 h 875658"/>
                      <a:gd name="connsiteX3" fmla="*/ 437829 w 875658"/>
                      <a:gd name="connsiteY3" fmla="*/ 0 h 875658"/>
                      <a:gd name="connsiteX4" fmla="*/ 875658 w 875658"/>
                      <a:gd name="connsiteY4" fmla="*/ 437829 h 8756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5658" h="875658">
                        <a:moveTo>
                          <a:pt x="875658" y="437829"/>
                        </a:moveTo>
                        <a:cubicBezTo>
                          <a:pt x="875658" y="679661"/>
                          <a:pt x="679661" y="875658"/>
                          <a:pt x="437829" y="875658"/>
                        </a:cubicBezTo>
                        <a:cubicBezTo>
                          <a:pt x="195997" y="875658"/>
                          <a:pt x="0" y="679661"/>
                          <a:pt x="0" y="437829"/>
                        </a:cubicBezTo>
                        <a:cubicBezTo>
                          <a:pt x="0" y="195997"/>
                          <a:pt x="195997" y="0"/>
                          <a:pt x="437829" y="0"/>
                        </a:cubicBezTo>
                        <a:cubicBezTo>
                          <a:pt x="679661" y="0"/>
                          <a:pt x="875658" y="195997"/>
                          <a:pt x="875658" y="437829"/>
                        </a:cubicBezTo>
                        <a:close/>
                      </a:path>
                    </a:pathLst>
                  </a:custGeom>
                  <a:solidFill>
                    <a:schemeClr val="bg1">
                      <a:lumMod val="95000"/>
                    </a:schemeClr>
                  </a:solidFill>
                  <a:ln w="1693" cap="flat">
                    <a:noFill/>
                    <a:prstDash val="solid"/>
                    <a:miter/>
                  </a:ln>
                </p:spPr>
                <p:txBody>
                  <a:bodyPr rtlCol="0" anchor="ctr"/>
                  <a:lstStyle/>
                  <a:p>
                    <a:endParaRPr lang="en-US"/>
                  </a:p>
                </p:txBody>
              </p:sp>
              <p:sp>
                <p:nvSpPr>
                  <p:cNvPr id="179" name="Freeform: Shape 178">
                    <a:extLst>
                      <a:ext uri="{FF2B5EF4-FFF2-40B4-BE49-F238E27FC236}">
                        <a16:creationId xmlns:a16="http://schemas.microsoft.com/office/drawing/2014/main" id="{D026C9C2-AC51-4A7F-9927-DECB3AAE4DE3}"/>
                      </a:ext>
                    </a:extLst>
                  </p:cNvPr>
                  <p:cNvSpPr/>
                  <p:nvPr/>
                </p:nvSpPr>
                <p:spPr>
                  <a:xfrm>
                    <a:off x="6793228" y="4575217"/>
                    <a:ext cx="455298" cy="454050"/>
                  </a:xfrm>
                  <a:custGeom>
                    <a:avLst/>
                    <a:gdLst>
                      <a:gd name="connsiteX0" fmla="*/ 550365 w 624248"/>
                      <a:gd name="connsiteY0" fmla="*/ 227979 h 622538"/>
                      <a:gd name="connsiteX1" fmla="*/ 513936 w 624248"/>
                      <a:gd name="connsiteY1" fmla="*/ 227979 h 622538"/>
                      <a:gd name="connsiteX2" fmla="*/ 491874 w 624248"/>
                      <a:gd name="connsiteY2" fmla="*/ 231399 h 622538"/>
                      <a:gd name="connsiteX3" fmla="*/ 372668 w 624248"/>
                      <a:gd name="connsiteY3" fmla="*/ 45664 h 622538"/>
                      <a:gd name="connsiteX4" fmla="*/ 356933 w 624248"/>
                      <a:gd name="connsiteY4" fmla="*/ 23602 h 622538"/>
                      <a:gd name="connsiteX5" fmla="*/ 355565 w 624248"/>
                      <a:gd name="connsiteY5" fmla="*/ 22234 h 622538"/>
                      <a:gd name="connsiteX6" fmla="*/ 302547 w 624248"/>
                      <a:gd name="connsiteY6" fmla="*/ 0 h 622538"/>
                      <a:gd name="connsiteX7" fmla="*/ 228321 w 624248"/>
                      <a:gd name="connsiteY7" fmla="*/ 74226 h 622538"/>
                      <a:gd name="connsiteX8" fmla="*/ 232255 w 624248"/>
                      <a:gd name="connsiteY8" fmla="*/ 98341 h 622538"/>
                      <a:gd name="connsiteX9" fmla="*/ 232768 w 624248"/>
                      <a:gd name="connsiteY9" fmla="*/ 99880 h 622538"/>
                      <a:gd name="connsiteX10" fmla="*/ 233452 w 624248"/>
                      <a:gd name="connsiteY10" fmla="*/ 101248 h 622538"/>
                      <a:gd name="connsiteX11" fmla="*/ 245595 w 624248"/>
                      <a:gd name="connsiteY11" fmla="*/ 125705 h 622538"/>
                      <a:gd name="connsiteX12" fmla="*/ 276893 w 624248"/>
                      <a:gd name="connsiteY12" fmla="*/ 193260 h 622538"/>
                      <a:gd name="connsiteX13" fmla="*/ 247476 w 624248"/>
                      <a:gd name="connsiteY13" fmla="*/ 212244 h 622538"/>
                      <a:gd name="connsiteX14" fmla="*/ 87737 w 624248"/>
                      <a:gd name="connsiteY14" fmla="*/ 212244 h 622538"/>
                      <a:gd name="connsiteX15" fmla="*/ 17103 w 624248"/>
                      <a:gd name="connsiteY15" fmla="*/ 282879 h 622538"/>
                      <a:gd name="connsiteX16" fmla="*/ 26338 w 624248"/>
                      <a:gd name="connsiteY16" fmla="*/ 317768 h 622538"/>
                      <a:gd name="connsiteX17" fmla="*/ 0 w 624248"/>
                      <a:gd name="connsiteY17" fmla="*/ 372668 h 622538"/>
                      <a:gd name="connsiteX18" fmla="*/ 27193 w 624248"/>
                      <a:gd name="connsiteY18" fmla="*/ 428594 h 622538"/>
                      <a:gd name="connsiteX19" fmla="*/ 18300 w 624248"/>
                      <a:gd name="connsiteY19" fmla="*/ 462457 h 622538"/>
                      <a:gd name="connsiteX20" fmla="*/ 54558 w 624248"/>
                      <a:gd name="connsiteY20" fmla="*/ 524027 h 622538"/>
                      <a:gd name="connsiteX21" fmla="*/ 48572 w 624248"/>
                      <a:gd name="connsiteY21" fmla="*/ 551562 h 622538"/>
                      <a:gd name="connsiteX22" fmla="*/ 119377 w 624248"/>
                      <a:gd name="connsiteY22" fmla="*/ 624077 h 622538"/>
                      <a:gd name="connsiteX23" fmla="*/ 357104 w 624248"/>
                      <a:gd name="connsiteY23" fmla="*/ 624077 h 622538"/>
                      <a:gd name="connsiteX24" fmla="*/ 382758 w 624248"/>
                      <a:gd name="connsiteY24" fmla="*/ 598423 h 622538"/>
                      <a:gd name="connsiteX25" fmla="*/ 357104 w 624248"/>
                      <a:gd name="connsiteY25" fmla="*/ 572769 h 622538"/>
                      <a:gd name="connsiteX26" fmla="*/ 119377 w 624248"/>
                      <a:gd name="connsiteY26" fmla="*/ 572769 h 622538"/>
                      <a:gd name="connsiteX27" fmla="*/ 99880 w 624248"/>
                      <a:gd name="connsiteY27" fmla="*/ 551562 h 622538"/>
                      <a:gd name="connsiteX28" fmla="*/ 110141 w 624248"/>
                      <a:gd name="connsiteY28" fmla="*/ 535827 h 622538"/>
                      <a:gd name="connsiteX29" fmla="*/ 126560 w 624248"/>
                      <a:gd name="connsiteY29" fmla="*/ 510515 h 622538"/>
                      <a:gd name="connsiteX30" fmla="*/ 94749 w 624248"/>
                      <a:gd name="connsiteY30" fmla="*/ 481612 h 622538"/>
                      <a:gd name="connsiteX31" fmla="*/ 89276 w 624248"/>
                      <a:gd name="connsiteY31" fmla="*/ 481612 h 622538"/>
                      <a:gd name="connsiteX32" fmla="*/ 69437 w 624248"/>
                      <a:gd name="connsiteY32" fmla="*/ 462286 h 622538"/>
                      <a:gd name="connsiteX33" fmla="*/ 79356 w 624248"/>
                      <a:gd name="connsiteY33" fmla="*/ 445696 h 622538"/>
                      <a:gd name="connsiteX34" fmla="*/ 80383 w 624248"/>
                      <a:gd name="connsiteY34" fmla="*/ 445012 h 622538"/>
                      <a:gd name="connsiteX35" fmla="*/ 97314 w 624248"/>
                      <a:gd name="connsiteY35" fmla="*/ 419016 h 622538"/>
                      <a:gd name="connsiteX36" fmla="*/ 67043 w 624248"/>
                      <a:gd name="connsiteY36" fmla="*/ 391481 h 622538"/>
                      <a:gd name="connsiteX37" fmla="*/ 51308 w 624248"/>
                      <a:gd name="connsiteY37" fmla="*/ 372497 h 622538"/>
                      <a:gd name="connsiteX38" fmla="*/ 65845 w 624248"/>
                      <a:gd name="connsiteY38" fmla="*/ 353855 h 622538"/>
                      <a:gd name="connsiteX39" fmla="*/ 91328 w 624248"/>
                      <a:gd name="connsiteY39" fmla="*/ 323925 h 622538"/>
                      <a:gd name="connsiteX40" fmla="*/ 76620 w 624248"/>
                      <a:gd name="connsiteY40" fmla="*/ 298442 h 622538"/>
                      <a:gd name="connsiteX41" fmla="*/ 68240 w 624248"/>
                      <a:gd name="connsiteY41" fmla="*/ 282537 h 622538"/>
                      <a:gd name="connsiteX42" fmla="*/ 87566 w 624248"/>
                      <a:gd name="connsiteY42" fmla="*/ 263210 h 622538"/>
                      <a:gd name="connsiteX43" fmla="*/ 247305 w 624248"/>
                      <a:gd name="connsiteY43" fmla="*/ 263210 h 622538"/>
                      <a:gd name="connsiteX44" fmla="*/ 328201 w 624248"/>
                      <a:gd name="connsiteY44" fmla="*/ 193260 h 622538"/>
                      <a:gd name="connsiteX45" fmla="*/ 328201 w 624248"/>
                      <a:gd name="connsiteY45" fmla="*/ 192234 h 622538"/>
                      <a:gd name="connsiteX46" fmla="*/ 291259 w 624248"/>
                      <a:gd name="connsiteY46" fmla="*/ 102274 h 622538"/>
                      <a:gd name="connsiteX47" fmla="*/ 280142 w 624248"/>
                      <a:gd name="connsiteY47" fmla="*/ 79870 h 622538"/>
                      <a:gd name="connsiteX48" fmla="*/ 279287 w 624248"/>
                      <a:gd name="connsiteY48" fmla="*/ 73713 h 622538"/>
                      <a:gd name="connsiteX49" fmla="*/ 302205 w 624248"/>
                      <a:gd name="connsiteY49" fmla="*/ 50795 h 622538"/>
                      <a:gd name="connsiteX50" fmla="*/ 317426 w 624248"/>
                      <a:gd name="connsiteY50" fmla="*/ 56610 h 622538"/>
                      <a:gd name="connsiteX51" fmla="*/ 329569 w 624248"/>
                      <a:gd name="connsiteY51" fmla="*/ 73542 h 622538"/>
                      <a:gd name="connsiteX52" fmla="*/ 450827 w 624248"/>
                      <a:gd name="connsiteY52" fmla="*/ 262526 h 622538"/>
                      <a:gd name="connsiteX53" fmla="*/ 439539 w 624248"/>
                      <a:gd name="connsiteY53" fmla="*/ 301863 h 622538"/>
                      <a:gd name="connsiteX54" fmla="*/ 439539 w 624248"/>
                      <a:gd name="connsiteY54" fmla="*/ 549510 h 622538"/>
                      <a:gd name="connsiteX55" fmla="*/ 513765 w 624248"/>
                      <a:gd name="connsiteY55" fmla="*/ 623735 h 622538"/>
                      <a:gd name="connsiteX56" fmla="*/ 550194 w 624248"/>
                      <a:gd name="connsiteY56" fmla="*/ 623735 h 622538"/>
                      <a:gd name="connsiteX57" fmla="*/ 624419 w 624248"/>
                      <a:gd name="connsiteY57" fmla="*/ 549510 h 622538"/>
                      <a:gd name="connsiteX58" fmla="*/ 624419 w 624248"/>
                      <a:gd name="connsiteY58" fmla="*/ 302205 h 622538"/>
                      <a:gd name="connsiteX59" fmla="*/ 550365 w 624248"/>
                      <a:gd name="connsiteY59" fmla="*/ 227979 h 622538"/>
                      <a:gd name="connsiteX60" fmla="*/ 573282 w 624248"/>
                      <a:gd name="connsiteY60" fmla="*/ 549852 h 622538"/>
                      <a:gd name="connsiteX61" fmla="*/ 550365 w 624248"/>
                      <a:gd name="connsiteY61" fmla="*/ 572769 h 622538"/>
                      <a:gd name="connsiteX62" fmla="*/ 513936 w 624248"/>
                      <a:gd name="connsiteY62" fmla="*/ 572769 h 622538"/>
                      <a:gd name="connsiteX63" fmla="*/ 491018 w 624248"/>
                      <a:gd name="connsiteY63" fmla="*/ 549852 h 622538"/>
                      <a:gd name="connsiteX64" fmla="*/ 491018 w 624248"/>
                      <a:gd name="connsiteY64" fmla="*/ 302205 h 622538"/>
                      <a:gd name="connsiteX65" fmla="*/ 513936 w 624248"/>
                      <a:gd name="connsiteY65" fmla="*/ 279287 h 622538"/>
                      <a:gd name="connsiteX66" fmla="*/ 550365 w 624248"/>
                      <a:gd name="connsiteY66" fmla="*/ 279287 h 622538"/>
                      <a:gd name="connsiteX67" fmla="*/ 573282 w 624248"/>
                      <a:gd name="connsiteY67" fmla="*/ 302205 h 622538"/>
                      <a:gd name="connsiteX68" fmla="*/ 573282 w 624248"/>
                      <a:gd name="connsiteY68" fmla="*/ 549852 h 622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624248" h="622538">
                        <a:moveTo>
                          <a:pt x="550365" y="227979"/>
                        </a:moveTo>
                        <a:lnTo>
                          <a:pt x="513936" y="227979"/>
                        </a:lnTo>
                        <a:cubicBezTo>
                          <a:pt x="506240" y="227979"/>
                          <a:pt x="498886" y="229176"/>
                          <a:pt x="491874" y="231399"/>
                        </a:cubicBezTo>
                        <a:lnTo>
                          <a:pt x="372668" y="45664"/>
                        </a:lnTo>
                        <a:lnTo>
                          <a:pt x="356933" y="23602"/>
                        </a:lnTo>
                        <a:lnTo>
                          <a:pt x="355565" y="22234"/>
                        </a:lnTo>
                        <a:cubicBezTo>
                          <a:pt x="341541" y="7867"/>
                          <a:pt x="322728" y="0"/>
                          <a:pt x="302547" y="0"/>
                        </a:cubicBezTo>
                        <a:cubicBezTo>
                          <a:pt x="261671" y="0"/>
                          <a:pt x="228321" y="33350"/>
                          <a:pt x="228321" y="74226"/>
                        </a:cubicBezTo>
                        <a:cubicBezTo>
                          <a:pt x="228321" y="82435"/>
                          <a:pt x="229689" y="90644"/>
                          <a:pt x="232255" y="98341"/>
                        </a:cubicBezTo>
                        <a:lnTo>
                          <a:pt x="232768" y="99880"/>
                        </a:lnTo>
                        <a:lnTo>
                          <a:pt x="233452" y="101248"/>
                        </a:lnTo>
                        <a:cubicBezTo>
                          <a:pt x="237214" y="108944"/>
                          <a:pt x="241319" y="117153"/>
                          <a:pt x="245595" y="125705"/>
                        </a:cubicBezTo>
                        <a:cubicBezTo>
                          <a:pt x="256369" y="147083"/>
                          <a:pt x="273985" y="182315"/>
                          <a:pt x="276893" y="193260"/>
                        </a:cubicBezTo>
                        <a:cubicBezTo>
                          <a:pt x="275011" y="205061"/>
                          <a:pt x="258935" y="212244"/>
                          <a:pt x="247476" y="212244"/>
                        </a:cubicBezTo>
                        <a:lnTo>
                          <a:pt x="87737" y="212244"/>
                        </a:lnTo>
                        <a:cubicBezTo>
                          <a:pt x="48743" y="212244"/>
                          <a:pt x="17103" y="243884"/>
                          <a:pt x="17103" y="282879"/>
                        </a:cubicBezTo>
                        <a:cubicBezTo>
                          <a:pt x="17103" y="295364"/>
                          <a:pt x="20352" y="307335"/>
                          <a:pt x="26338" y="317768"/>
                        </a:cubicBezTo>
                        <a:cubicBezTo>
                          <a:pt x="10091" y="330766"/>
                          <a:pt x="0" y="350776"/>
                          <a:pt x="0" y="372668"/>
                        </a:cubicBezTo>
                        <a:cubicBezTo>
                          <a:pt x="0" y="395072"/>
                          <a:pt x="10775" y="415596"/>
                          <a:pt x="27193" y="428594"/>
                        </a:cubicBezTo>
                        <a:cubicBezTo>
                          <a:pt x="21549" y="438855"/>
                          <a:pt x="18300" y="450485"/>
                          <a:pt x="18300" y="462457"/>
                        </a:cubicBezTo>
                        <a:cubicBezTo>
                          <a:pt x="18300" y="488795"/>
                          <a:pt x="33008" y="511884"/>
                          <a:pt x="54558" y="524027"/>
                        </a:cubicBezTo>
                        <a:cubicBezTo>
                          <a:pt x="50624" y="532578"/>
                          <a:pt x="48572" y="541984"/>
                          <a:pt x="48572" y="551562"/>
                        </a:cubicBezTo>
                        <a:cubicBezTo>
                          <a:pt x="48572" y="593635"/>
                          <a:pt x="78330" y="624077"/>
                          <a:pt x="119377" y="624077"/>
                        </a:cubicBezTo>
                        <a:lnTo>
                          <a:pt x="357104" y="624077"/>
                        </a:lnTo>
                        <a:cubicBezTo>
                          <a:pt x="371300" y="624077"/>
                          <a:pt x="382758" y="612619"/>
                          <a:pt x="382758" y="598423"/>
                        </a:cubicBezTo>
                        <a:cubicBezTo>
                          <a:pt x="382758" y="584228"/>
                          <a:pt x="371300" y="572769"/>
                          <a:pt x="357104" y="572769"/>
                        </a:cubicBezTo>
                        <a:lnTo>
                          <a:pt x="119377" y="572769"/>
                        </a:lnTo>
                        <a:cubicBezTo>
                          <a:pt x="102445" y="572769"/>
                          <a:pt x="99880" y="559429"/>
                          <a:pt x="99880" y="551562"/>
                        </a:cubicBezTo>
                        <a:cubicBezTo>
                          <a:pt x="99880" y="542327"/>
                          <a:pt x="107747" y="537196"/>
                          <a:pt x="110141" y="535827"/>
                        </a:cubicBezTo>
                        <a:cubicBezTo>
                          <a:pt x="124337" y="527960"/>
                          <a:pt x="126560" y="516672"/>
                          <a:pt x="126560" y="510515"/>
                        </a:cubicBezTo>
                        <a:cubicBezTo>
                          <a:pt x="126560" y="494268"/>
                          <a:pt x="112707" y="481612"/>
                          <a:pt x="94749" y="481612"/>
                        </a:cubicBezTo>
                        <a:lnTo>
                          <a:pt x="89276" y="481612"/>
                        </a:lnTo>
                        <a:cubicBezTo>
                          <a:pt x="78330" y="481612"/>
                          <a:pt x="69437" y="472890"/>
                          <a:pt x="69437" y="462286"/>
                        </a:cubicBezTo>
                        <a:cubicBezTo>
                          <a:pt x="69437" y="455616"/>
                          <a:pt x="73200" y="449117"/>
                          <a:pt x="79356" y="445696"/>
                        </a:cubicBezTo>
                        <a:cubicBezTo>
                          <a:pt x="79699" y="445525"/>
                          <a:pt x="80212" y="445183"/>
                          <a:pt x="80383" y="445012"/>
                        </a:cubicBezTo>
                        <a:cubicBezTo>
                          <a:pt x="94407" y="437487"/>
                          <a:pt x="97314" y="426712"/>
                          <a:pt x="97314" y="419016"/>
                        </a:cubicBezTo>
                        <a:cubicBezTo>
                          <a:pt x="97314" y="409439"/>
                          <a:pt x="90986" y="392678"/>
                          <a:pt x="67043" y="391481"/>
                        </a:cubicBezTo>
                        <a:cubicBezTo>
                          <a:pt x="58491" y="390968"/>
                          <a:pt x="51308" y="382245"/>
                          <a:pt x="51308" y="372497"/>
                        </a:cubicBezTo>
                        <a:cubicBezTo>
                          <a:pt x="51308" y="363774"/>
                          <a:pt x="57465" y="355907"/>
                          <a:pt x="65845" y="353855"/>
                        </a:cubicBezTo>
                        <a:cubicBezTo>
                          <a:pt x="81067" y="350092"/>
                          <a:pt x="91328" y="337949"/>
                          <a:pt x="91328" y="323925"/>
                        </a:cubicBezTo>
                        <a:cubicBezTo>
                          <a:pt x="91328" y="316913"/>
                          <a:pt x="88763" y="306993"/>
                          <a:pt x="76620" y="298442"/>
                        </a:cubicBezTo>
                        <a:cubicBezTo>
                          <a:pt x="71318" y="294850"/>
                          <a:pt x="68240" y="288865"/>
                          <a:pt x="68240" y="282537"/>
                        </a:cubicBezTo>
                        <a:cubicBezTo>
                          <a:pt x="68240" y="271933"/>
                          <a:pt x="76962" y="263210"/>
                          <a:pt x="87566" y="263210"/>
                        </a:cubicBezTo>
                        <a:lnTo>
                          <a:pt x="247305" y="263210"/>
                        </a:lnTo>
                        <a:cubicBezTo>
                          <a:pt x="284931" y="263210"/>
                          <a:pt x="326490" y="236359"/>
                          <a:pt x="328201" y="193260"/>
                        </a:cubicBezTo>
                        <a:lnTo>
                          <a:pt x="328201" y="192234"/>
                        </a:lnTo>
                        <a:cubicBezTo>
                          <a:pt x="328201" y="177355"/>
                          <a:pt x="317426" y="154608"/>
                          <a:pt x="291259" y="102274"/>
                        </a:cubicBezTo>
                        <a:cubicBezTo>
                          <a:pt x="287325" y="94407"/>
                          <a:pt x="283563" y="87053"/>
                          <a:pt x="280142" y="79870"/>
                        </a:cubicBezTo>
                        <a:cubicBezTo>
                          <a:pt x="279629" y="77817"/>
                          <a:pt x="279287" y="75765"/>
                          <a:pt x="279287" y="73713"/>
                        </a:cubicBezTo>
                        <a:cubicBezTo>
                          <a:pt x="279287" y="61057"/>
                          <a:pt x="289549" y="50795"/>
                          <a:pt x="302205" y="50795"/>
                        </a:cubicBezTo>
                        <a:cubicBezTo>
                          <a:pt x="307849" y="50795"/>
                          <a:pt x="313150" y="52847"/>
                          <a:pt x="317426" y="56610"/>
                        </a:cubicBezTo>
                        <a:lnTo>
                          <a:pt x="329569" y="73542"/>
                        </a:lnTo>
                        <a:lnTo>
                          <a:pt x="450827" y="262526"/>
                        </a:lnTo>
                        <a:cubicBezTo>
                          <a:pt x="443644" y="273985"/>
                          <a:pt x="439539" y="287496"/>
                          <a:pt x="439539" y="301863"/>
                        </a:cubicBezTo>
                        <a:lnTo>
                          <a:pt x="439539" y="549510"/>
                        </a:lnTo>
                        <a:cubicBezTo>
                          <a:pt x="439539" y="590385"/>
                          <a:pt x="472890" y="623735"/>
                          <a:pt x="513765" y="623735"/>
                        </a:cubicBezTo>
                        <a:lnTo>
                          <a:pt x="550194" y="623735"/>
                        </a:lnTo>
                        <a:cubicBezTo>
                          <a:pt x="591069" y="623735"/>
                          <a:pt x="624419" y="590385"/>
                          <a:pt x="624419" y="549510"/>
                        </a:cubicBezTo>
                        <a:lnTo>
                          <a:pt x="624419" y="302205"/>
                        </a:lnTo>
                        <a:cubicBezTo>
                          <a:pt x="624590" y="261329"/>
                          <a:pt x="591240" y="227979"/>
                          <a:pt x="550365" y="227979"/>
                        </a:cubicBezTo>
                        <a:close/>
                        <a:moveTo>
                          <a:pt x="573282" y="549852"/>
                        </a:moveTo>
                        <a:cubicBezTo>
                          <a:pt x="573282" y="562508"/>
                          <a:pt x="563021" y="572769"/>
                          <a:pt x="550365" y="572769"/>
                        </a:cubicBezTo>
                        <a:lnTo>
                          <a:pt x="513936" y="572769"/>
                        </a:lnTo>
                        <a:cubicBezTo>
                          <a:pt x="501280" y="572769"/>
                          <a:pt x="491018" y="562508"/>
                          <a:pt x="491018" y="549852"/>
                        </a:cubicBezTo>
                        <a:lnTo>
                          <a:pt x="491018" y="302205"/>
                        </a:lnTo>
                        <a:cubicBezTo>
                          <a:pt x="491018" y="289549"/>
                          <a:pt x="501280" y="279287"/>
                          <a:pt x="513936" y="279287"/>
                        </a:cubicBezTo>
                        <a:lnTo>
                          <a:pt x="550365" y="279287"/>
                        </a:lnTo>
                        <a:cubicBezTo>
                          <a:pt x="563021" y="279287"/>
                          <a:pt x="573282" y="289549"/>
                          <a:pt x="573282" y="302205"/>
                        </a:cubicBezTo>
                        <a:lnTo>
                          <a:pt x="573282" y="549852"/>
                        </a:lnTo>
                        <a:close/>
                      </a:path>
                    </a:pathLst>
                  </a:custGeom>
                  <a:solidFill>
                    <a:srgbClr val="32B9FC"/>
                  </a:solidFill>
                  <a:ln w="1693" cap="flat">
                    <a:noFill/>
                    <a:prstDash val="solid"/>
                    <a:miter/>
                  </a:ln>
                </p:spPr>
                <p:txBody>
                  <a:bodyPr rtlCol="0" anchor="ctr"/>
                  <a:lstStyle/>
                  <a:p>
                    <a:endParaRPr lang="en-US"/>
                  </a:p>
                </p:txBody>
              </p:sp>
            </p:grpSp>
          </p:grpSp>
        </p:grpSp>
        <p:grpSp>
          <p:nvGrpSpPr>
            <p:cNvPr id="14" name="Group 13">
              <a:extLst>
                <a:ext uri="{FF2B5EF4-FFF2-40B4-BE49-F238E27FC236}">
                  <a16:creationId xmlns:a16="http://schemas.microsoft.com/office/drawing/2014/main" id="{8D5FC0E1-5BF7-428A-A88B-7360F0483E43}"/>
                </a:ext>
              </a:extLst>
            </p:cNvPr>
            <p:cNvGrpSpPr/>
            <p:nvPr/>
          </p:nvGrpSpPr>
          <p:grpSpPr>
            <a:xfrm>
              <a:off x="6972329" y="2508720"/>
              <a:ext cx="1200496" cy="783790"/>
              <a:chOff x="6972329" y="2508720"/>
              <a:chExt cx="1200496" cy="783790"/>
            </a:xfrm>
          </p:grpSpPr>
          <p:sp>
            <p:nvSpPr>
              <p:cNvPr id="84" name="Arrow: Right 83">
                <a:extLst>
                  <a:ext uri="{FF2B5EF4-FFF2-40B4-BE49-F238E27FC236}">
                    <a16:creationId xmlns:a16="http://schemas.microsoft.com/office/drawing/2014/main" id="{D7B21823-C707-4D72-BA0A-58594F7D25A4}"/>
                  </a:ext>
                </a:extLst>
              </p:cNvPr>
              <p:cNvSpPr/>
              <p:nvPr/>
            </p:nvSpPr>
            <p:spPr>
              <a:xfrm>
                <a:off x="8011270" y="2914561"/>
                <a:ext cx="161555" cy="138347"/>
              </a:xfrm>
              <a:prstGeom prst="rightArrow">
                <a:avLst/>
              </a:prstGeom>
              <a:solidFill>
                <a:srgbClr val="3B4F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DACA7142-28DB-4DCF-A027-7684D6F5C245}"/>
                  </a:ext>
                </a:extLst>
              </p:cNvPr>
              <p:cNvGrpSpPr/>
              <p:nvPr/>
            </p:nvGrpSpPr>
            <p:grpSpPr>
              <a:xfrm>
                <a:off x="6972329" y="2508720"/>
                <a:ext cx="1088586" cy="783790"/>
                <a:chOff x="6972329" y="2508720"/>
                <a:chExt cx="1088586" cy="783790"/>
              </a:xfrm>
            </p:grpSpPr>
            <p:sp>
              <p:nvSpPr>
                <p:cNvPr id="69" name="Rectangle 68">
                  <a:extLst>
                    <a:ext uri="{FF2B5EF4-FFF2-40B4-BE49-F238E27FC236}">
                      <a16:creationId xmlns:a16="http://schemas.microsoft.com/office/drawing/2014/main" id="{B4419808-D6FB-47E7-90B3-77AAC09F9703}"/>
                    </a:ext>
                  </a:extLst>
                </p:cNvPr>
                <p:cNvSpPr/>
                <p:nvPr/>
              </p:nvSpPr>
              <p:spPr>
                <a:xfrm>
                  <a:off x="6972329" y="2674958"/>
                  <a:ext cx="1039071" cy="617552"/>
                </a:xfrm>
                <a:prstGeom prst="rect">
                  <a:avLst/>
                </a:prstGeom>
                <a:solidFill>
                  <a:srgbClr val="3B4F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latin typeface="Tahoma" panose="020B0604030504040204" pitchFamily="34" charset="0"/>
                      <a:ea typeface="Tahoma" panose="020B0604030504040204" pitchFamily="34" charset="0"/>
                      <a:cs typeface="Tahoma" panose="020B0604030504040204" pitchFamily="34" charset="0"/>
                    </a:rPr>
                    <a:t>Deployment</a:t>
                  </a:r>
                </a:p>
              </p:txBody>
            </p:sp>
            <p:grpSp>
              <p:nvGrpSpPr>
                <p:cNvPr id="180" name="Graphic 134">
                  <a:extLst>
                    <a:ext uri="{FF2B5EF4-FFF2-40B4-BE49-F238E27FC236}">
                      <a16:creationId xmlns:a16="http://schemas.microsoft.com/office/drawing/2014/main" id="{9D2A59DF-6B4C-4F47-8AF0-B664A1D48CA8}"/>
                    </a:ext>
                  </a:extLst>
                </p:cNvPr>
                <p:cNvGrpSpPr/>
                <p:nvPr/>
              </p:nvGrpSpPr>
              <p:grpSpPr>
                <a:xfrm>
                  <a:off x="7797037" y="2508720"/>
                  <a:ext cx="263878" cy="263878"/>
                  <a:chOff x="6591942" y="4392461"/>
                  <a:chExt cx="875658" cy="875658"/>
                </a:xfrm>
              </p:grpSpPr>
              <p:sp>
                <p:nvSpPr>
                  <p:cNvPr id="181" name="Freeform: Shape 180">
                    <a:extLst>
                      <a:ext uri="{FF2B5EF4-FFF2-40B4-BE49-F238E27FC236}">
                        <a16:creationId xmlns:a16="http://schemas.microsoft.com/office/drawing/2014/main" id="{1366A164-4400-4F4F-AD79-8BFA0F83D74D}"/>
                      </a:ext>
                    </a:extLst>
                  </p:cNvPr>
                  <p:cNvSpPr/>
                  <p:nvPr/>
                </p:nvSpPr>
                <p:spPr>
                  <a:xfrm>
                    <a:off x="6591942" y="4392461"/>
                    <a:ext cx="875658" cy="875658"/>
                  </a:xfrm>
                  <a:custGeom>
                    <a:avLst/>
                    <a:gdLst>
                      <a:gd name="connsiteX0" fmla="*/ 875658 w 875658"/>
                      <a:gd name="connsiteY0" fmla="*/ 437829 h 875658"/>
                      <a:gd name="connsiteX1" fmla="*/ 437829 w 875658"/>
                      <a:gd name="connsiteY1" fmla="*/ 875658 h 875658"/>
                      <a:gd name="connsiteX2" fmla="*/ 0 w 875658"/>
                      <a:gd name="connsiteY2" fmla="*/ 437829 h 875658"/>
                      <a:gd name="connsiteX3" fmla="*/ 437829 w 875658"/>
                      <a:gd name="connsiteY3" fmla="*/ 0 h 875658"/>
                      <a:gd name="connsiteX4" fmla="*/ 875658 w 875658"/>
                      <a:gd name="connsiteY4" fmla="*/ 437829 h 8756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5658" h="875658">
                        <a:moveTo>
                          <a:pt x="875658" y="437829"/>
                        </a:moveTo>
                        <a:cubicBezTo>
                          <a:pt x="875658" y="679661"/>
                          <a:pt x="679661" y="875658"/>
                          <a:pt x="437829" y="875658"/>
                        </a:cubicBezTo>
                        <a:cubicBezTo>
                          <a:pt x="195997" y="875658"/>
                          <a:pt x="0" y="679661"/>
                          <a:pt x="0" y="437829"/>
                        </a:cubicBezTo>
                        <a:cubicBezTo>
                          <a:pt x="0" y="195997"/>
                          <a:pt x="195997" y="0"/>
                          <a:pt x="437829" y="0"/>
                        </a:cubicBezTo>
                        <a:cubicBezTo>
                          <a:pt x="679661" y="0"/>
                          <a:pt x="875658" y="195997"/>
                          <a:pt x="875658" y="437829"/>
                        </a:cubicBezTo>
                        <a:close/>
                      </a:path>
                    </a:pathLst>
                  </a:custGeom>
                  <a:solidFill>
                    <a:schemeClr val="bg1">
                      <a:lumMod val="95000"/>
                    </a:schemeClr>
                  </a:solidFill>
                  <a:ln w="1693" cap="flat">
                    <a:noFill/>
                    <a:prstDash val="solid"/>
                    <a:miter/>
                  </a:ln>
                </p:spPr>
                <p:txBody>
                  <a:bodyPr rtlCol="0" anchor="ctr"/>
                  <a:lstStyle/>
                  <a:p>
                    <a:endParaRPr lang="en-US"/>
                  </a:p>
                </p:txBody>
              </p:sp>
              <p:sp>
                <p:nvSpPr>
                  <p:cNvPr id="182" name="Freeform: Shape 181">
                    <a:extLst>
                      <a:ext uri="{FF2B5EF4-FFF2-40B4-BE49-F238E27FC236}">
                        <a16:creationId xmlns:a16="http://schemas.microsoft.com/office/drawing/2014/main" id="{C4ABB983-4E7E-406A-9FCB-F4B5B05E2AEF}"/>
                      </a:ext>
                    </a:extLst>
                  </p:cNvPr>
                  <p:cNvSpPr/>
                  <p:nvPr/>
                </p:nvSpPr>
                <p:spPr>
                  <a:xfrm>
                    <a:off x="6793228" y="4575217"/>
                    <a:ext cx="455298" cy="454050"/>
                  </a:xfrm>
                  <a:custGeom>
                    <a:avLst/>
                    <a:gdLst>
                      <a:gd name="connsiteX0" fmla="*/ 550365 w 624248"/>
                      <a:gd name="connsiteY0" fmla="*/ 227979 h 622538"/>
                      <a:gd name="connsiteX1" fmla="*/ 513936 w 624248"/>
                      <a:gd name="connsiteY1" fmla="*/ 227979 h 622538"/>
                      <a:gd name="connsiteX2" fmla="*/ 491874 w 624248"/>
                      <a:gd name="connsiteY2" fmla="*/ 231399 h 622538"/>
                      <a:gd name="connsiteX3" fmla="*/ 372668 w 624248"/>
                      <a:gd name="connsiteY3" fmla="*/ 45664 h 622538"/>
                      <a:gd name="connsiteX4" fmla="*/ 356933 w 624248"/>
                      <a:gd name="connsiteY4" fmla="*/ 23602 h 622538"/>
                      <a:gd name="connsiteX5" fmla="*/ 355565 w 624248"/>
                      <a:gd name="connsiteY5" fmla="*/ 22234 h 622538"/>
                      <a:gd name="connsiteX6" fmla="*/ 302547 w 624248"/>
                      <a:gd name="connsiteY6" fmla="*/ 0 h 622538"/>
                      <a:gd name="connsiteX7" fmla="*/ 228321 w 624248"/>
                      <a:gd name="connsiteY7" fmla="*/ 74226 h 622538"/>
                      <a:gd name="connsiteX8" fmla="*/ 232255 w 624248"/>
                      <a:gd name="connsiteY8" fmla="*/ 98341 h 622538"/>
                      <a:gd name="connsiteX9" fmla="*/ 232768 w 624248"/>
                      <a:gd name="connsiteY9" fmla="*/ 99880 h 622538"/>
                      <a:gd name="connsiteX10" fmla="*/ 233452 w 624248"/>
                      <a:gd name="connsiteY10" fmla="*/ 101248 h 622538"/>
                      <a:gd name="connsiteX11" fmla="*/ 245595 w 624248"/>
                      <a:gd name="connsiteY11" fmla="*/ 125705 h 622538"/>
                      <a:gd name="connsiteX12" fmla="*/ 276893 w 624248"/>
                      <a:gd name="connsiteY12" fmla="*/ 193260 h 622538"/>
                      <a:gd name="connsiteX13" fmla="*/ 247476 w 624248"/>
                      <a:gd name="connsiteY13" fmla="*/ 212244 h 622538"/>
                      <a:gd name="connsiteX14" fmla="*/ 87737 w 624248"/>
                      <a:gd name="connsiteY14" fmla="*/ 212244 h 622538"/>
                      <a:gd name="connsiteX15" fmla="*/ 17103 w 624248"/>
                      <a:gd name="connsiteY15" fmla="*/ 282879 h 622538"/>
                      <a:gd name="connsiteX16" fmla="*/ 26338 w 624248"/>
                      <a:gd name="connsiteY16" fmla="*/ 317768 h 622538"/>
                      <a:gd name="connsiteX17" fmla="*/ 0 w 624248"/>
                      <a:gd name="connsiteY17" fmla="*/ 372668 h 622538"/>
                      <a:gd name="connsiteX18" fmla="*/ 27193 w 624248"/>
                      <a:gd name="connsiteY18" fmla="*/ 428594 h 622538"/>
                      <a:gd name="connsiteX19" fmla="*/ 18300 w 624248"/>
                      <a:gd name="connsiteY19" fmla="*/ 462457 h 622538"/>
                      <a:gd name="connsiteX20" fmla="*/ 54558 w 624248"/>
                      <a:gd name="connsiteY20" fmla="*/ 524027 h 622538"/>
                      <a:gd name="connsiteX21" fmla="*/ 48572 w 624248"/>
                      <a:gd name="connsiteY21" fmla="*/ 551562 h 622538"/>
                      <a:gd name="connsiteX22" fmla="*/ 119377 w 624248"/>
                      <a:gd name="connsiteY22" fmla="*/ 624077 h 622538"/>
                      <a:gd name="connsiteX23" fmla="*/ 357104 w 624248"/>
                      <a:gd name="connsiteY23" fmla="*/ 624077 h 622538"/>
                      <a:gd name="connsiteX24" fmla="*/ 382758 w 624248"/>
                      <a:gd name="connsiteY24" fmla="*/ 598423 h 622538"/>
                      <a:gd name="connsiteX25" fmla="*/ 357104 w 624248"/>
                      <a:gd name="connsiteY25" fmla="*/ 572769 h 622538"/>
                      <a:gd name="connsiteX26" fmla="*/ 119377 w 624248"/>
                      <a:gd name="connsiteY26" fmla="*/ 572769 h 622538"/>
                      <a:gd name="connsiteX27" fmla="*/ 99880 w 624248"/>
                      <a:gd name="connsiteY27" fmla="*/ 551562 h 622538"/>
                      <a:gd name="connsiteX28" fmla="*/ 110141 w 624248"/>
                      <a:gd name="connsiteY28" fmla="*/ 535827 h 622538"/>
                      <a:gd name="connsiteX29" fmla="*/ 126560 w 624248"/>
                      <a:gd name="connsiteY29" fmla="*/ 510515 h 622538"/>
                      <a:gd name="connsiteX30" fmla="*/ 94749 w 624248"/>
                      <a:gd name="connsiteY30" fmla="*/ 481612 h 622538"/>
                      <a:gd name="connsiteX31" fmla="*/ 89276 w 624248"/>
                      <a:gd name="connsiteY31" fmla="*/ 481612 h 622538"/>
                      <a:gd name="connsiteX32" fmla="*/ 69437 w 624248"/>
                      <a:gd name="connsiteY32" fmla="*/ 462286 h 622538"/>
                      <a:gd name="connsiteX33" fmla="*/ 79356 w 624248"/>
                      <a:gd name="connsiteY33" fmla="*/ 445696 h 622538"/>
                      <a:gd name="connsiteX34" fmla="*/ 80383 w 624248"/>
                      <a:gd name="connsiteY34" fmla="*/ 445012 h 622538"/>
                      <a:gd name="connsiteX35" fmla="*/ 97314 w 624248"/>
                      <a:gd name="connsiteY35" fmla="*/ 419016 h 622538"/>
                      <a:gd name="connsiteX36" fmla="*/ 67043 w 624248"/>
                      <a:gd name="connsiteY36" fmla="*/ 391481 h 622538"/>
                      <a:gd name="connsiteX37" fmla="*/ 51308 w 624248"/>
                      <a:gd name="connsiteY37" fmla="*/ 372497 h 622538"/>
                      <a:gd name="connsiteX38" fmla="*/ 65845 w 624248"/>
                      <a:gd name="connsiteY38" fmla="*/ 353855 h 622538"/>
                      <a:gd name="connsiteX39" fmla="*/ 91328 w 624248"/>
                      <a:gd name="connsiteY39" fmla="*/ 323925 h 622538"/>
                      <a:gd name="connsiteX40" fmla="*/ 76620 w 624248"/>
                      <a:gd name="connsiteY40" fmla="*/ 298442 h 622538"/>
                      <a:gd name="connsiteX41" fmla="*/ 68240 w 624248"/>
                      <a:gd name="connsiteY41" fmla="*/ 282537 h 622538"/>
                      <a:gd name="connsiteX42" fmla="*/ 87566 w 624248"/>
                      <a:gd name="connsiteY42" fmla="*/ 263210 h 622538"/>
                      <a:gd name="connsiteX43" fmla="*/ 247305 w 624248"/>
                      <a:gd name="connsiteY43" fmla="*/ 263210 h 622538"/>
                      <a:gd name="connsiteX44" fmla="*/ 328201 w 624248"/>
                      <a:gd name="connsiteY44" fmla="*/ 193260 h 622538"/>
                      <a:gd name="connsiteX45" fmla="*/ 328201 w 624248"/>
                      <a:gd name="connsiteY45" fmla="*/ 192234 h 622538"/>
                      <a:gd name="connsiteX46" fmla="*/ 291259 w 624248"/>
                      <a:gd name="connsiteY46" fmla="*/ 102274 h 622538"/>
                      <a:gd name="connsiteX47" fmla="*/ 280142 w 624248"/>
                      <a:gd name="connsiteY47" fmla="*/ 79870 h 622538"/>
                      <a:gd name="connsiteX48" fmla="*/ 279287 w 624248"/>
                      <a:gd name="connsiteY48" fmla="*/ 73713 h 622538"/>
                      <a:gd name="connsiteX49" fmla="*/ 302205 w 624248"/>
                      <a:gd name="connsiteY49" fmla="*/ 50795 h 622538"/>
                      <a:gd name="connsiteX50" fmla="*/ 317426 w 624248"/>
                      <a:gd name="connsiteY50" fmla="*/ 56610 h 622538"/>
                      <a:gd name="connsiteX51" fmla="*/ 329569 w 624248"/>
                      <a:gd name="connsiteY51" fmla="*/ 73542 h 622538"/>
                      <a:gd name="connsiteX52" fmla="*/ 450827 w 624248"/>
                      <a:gd name="connsiteY52" fmla="*/ 262526 h 622538"/>
                      <a:gd name="connsiteX53" fmla="*/ 439539 w 624248"/>
                      <a:gd name="connsiteY53" fmla="*/ 301863 h 622538"/>
                      <a:gd name="connsiteX54" fmla="*/ 439539 w 624248"/>
                      <a:gd name="connsiteY54" fmla="*/ 549510 h 622538"/>
                      <a:gd name="connsiteX55" fmla="*/ 513765 w 624248"/>
                      <a:gd name="connsiteY55" fmla="*/ 623735 h 622538"/>
                      <a:gd name="connsiteX56" fmla="*/ 550194 w 624248"/>
                      <a:gd name="connsiteY56" fmla="*/ 623735 h 622538"/>
                      <a:gd name="connsiteX57" fmla="*/ 624419 w 624248"/>
                      <a:gd name="connsiteY57" fmla="*/ 549510 h 622538"/>
                      <a:gd name="connsiteX58" fmla="*/ 624419 w 624248"/>
                      <a:gd name="connsiteY58" fmla="*/ 302205 h 622538"/>
                      <a:gd name="connsiteX59" fmla="*/ 550365 w 624248"/>
                      <a:gd name="connsiteY59" fmla="*/ 227979 h 622538"/>
                      <a:gd name="connsiteX60" fmla="*/ 573282 w 624248"/>
                      <a:gd name="connsiteY60" fmla="*/ 549852 h 622538"/>
                      <a:gd name="connsiteX61" fmla="*/ 550365 w 624248"/>
                      <a:gd name="connsiteY61" fmla="*/ 572769 h 622538"/>
                      <a:gd name="connsiteX62" fmla="*/ 513936 w 624248"/>
                      <a:gd name="connsiteY62" fmla="*/ 572769 h 622538"/>
                      <a:gd name="connsiteX63" fmla="*/ 491018 w 624248"/>
                      <a:gd name="connsiteY63" fmla="*/ 549852 h 622538"/>
                      <a:gd name="connsiteX64" fmla="*/ 491018 w 624248"/>
                      <a:gd name="connsiteY64" fmla="*/ 302205 h 622538"/>
                      <a:gd name="connsiteX65" fmla="*/ 513936 w 624248"/>
                      <a:gd name="connsiteY65" fmla="*/ 279287 h 622538"/>
                      <a:gd name="connsiteX66" fmla="*/ 550365 w 624248"/>
                      <a:gd name="connsiteY66" fmla="*/ 279287 h 622538"/>
                      <a:gd name="connsiteX67" fmla="*/ 573282 w 624248"/>
                      <a:gd name="connsiteY67" fmla="*/ 302205 h 622538"/>
                      <a:gd name="connsiteX68" fmla="*/ 573282 w 624248"/>
                      <a:gd name="connsiteY68" fmla="*/ 549852 h 622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624248" h="622538">
                        <a:moveTo>
                          <a:pt x="550365" y="227979"/>
                        </a:moveTo>
                        <a:lnTo>
                          <a:pt x="513936" y="227979"/>
                        </a:lnTo>
                        <a:cubicBezTo>
                          <a:pt x="506240" y="227979"/>
                          <a:pt x="498886" y="229176"/>
                          <a:pt x="491874" y="231399"/>
                        </a:cubicBezTo>
                        <a:lnTo>
                          <a:pt x="372668" y="45664"/>
                        </a:lnTo>
                        <a:lnTo>
                          <a:pt x="356933" y="23602"/>
                        </a:lnTo>
                        <a:lnTo>
                          <a:pt x="355565" y="22234"/>
                        </a:lnTo>
                        <a:cubicBezTo>
                          <a:pt x="341541" y="7867"/>
                          <a:pt x="322728" y="0"/>
                          <a:pt x="302547" y="0"/>
                        </a:cubicBezTo>
                        <a:cubicBezTo>
                          <a:pt x="261671" y="0"/>
                          <a:pt x="228321" y="33350"/>
                          <a:pt x="228321" y="74226"/>
                        </a:cubicBezTo>
                        <a:cubicBezTo>
                          <a:pt x="228321" y="82435"/>
                          <a:pt x="229689" y="90644"/>
                          <a:pt x="232255" y="98341"/>
                        </a:cubicBezTo>
                        <a:lnTo>
                          <a:pt x="232768" y="99880"/>
                        </a:lnTo>
                        <a:lnTo>
                          <a:pt x="233452" y="101248"/>
                        </a:lnTo>
                        <a:cubicBezTo>
                          <a:pt x="237214" y="108944"/>
                          <a:pt x="241319" y="117153"/>
                          <a:pt x="245595" y="125705"/>
                        </a:cubicBezTo>
                        <a:cubicBezTo>
                          <a:pt x="256369" y="147083"/>
                          <a:pt x="273985" y="182315"/>
                          <a:pt x="276893" y="193260"/>
                        </a:cubicBezTo>
                        <a:cubicBezTo>
                          <a:pt x="275011" y="205061"/>
                          <a:pt x="258935" y="212244"/>
                          <a:pt x="247476" y="212244"/>
                        </a:cubicBezTo>
                        <a:lnTo>
                          <a:pt x="87737" y="212244"/>
                        </a:lnTo>
                        <a:cubicBezTo>
                          <a:pt x="48743" y="212244"/>
                          <a:pt x="17103" y="243884"/>
                          <a:pt x="17103" y="282879"/>
                        </a:cubicBezTo>
                        <a:cubicBezTo>
                          <a:pt x="17103" y="295364"/>
                          <a:pt x="20352" y="307335"/>
                          <a:pt x="26338" y="317768"/>
                        </a:cubicBezTo>
                        <a:cubicBezTo>
                          <a:pt x="10091" y="330766"/>
                          <a:pt x="0" y="350776"/>
                          <a:pt x="0" y="372668"/>
                        </a:cubicBezTo>
                        <a:cubicBezTo>
                          <a:pt x="0" y="395072"/>
                          <a:pt x="10775" y="415596"/>
                          <a:pt x="27193" y="428594"/>
                        </a:cubicBezTo>
                        <a:cubicBezTo>
                          <a:pt x="21549" y="438855"/>
                          <a:pt x="18300" y="450485"/>
                          <a:pt x="18300" y="462457"/>
                        </a:cubicBezTo>
                        <a:cubicBezTo>
                          <a:pt x="18300" y="488795"/>
                          <a:pt x="33008" y="511884"/>
                          <a:pt x="54558" y="524027"/>
                        </a:cubicBezTo>
                        <a:cubicBezTo>
                          <a:pt x="50624" y="532578"/>
                          <a:pt x="48572" y="541984"/>
                          <a:pt x="48572" y="551562"/>
                        </a:cubicBezTo>
                        <a:cubicBezTo>
                          <a:pt x="48572" y="593635"/>
                          <a:pt x="78330" y="624077"/>
                          <a:pt x="119377" y="624077"/>
                        </a:cubicBezTo>
                        <a:lnTo>
                          <a:pt x="357104" y="624077"/>
                        </a:lnTo>
                        <a:cubicBezTo>
                          <a:pt x="371300" y="624077"/>
                          <a:pt x="382758" y="612619"/>
                          <a:pt x="382758" y="598423"/>
                        </a:cubicBezTo>
                        <a:cubicBezTo>
                          <a:pt x="382758" y="584228"/>
                          <a:pt x="371300" y="572769"/>
                          <a:pt x="357104" y="572769"/>
                        </a:cubicBezTo>
                        <a:lnTo>
                          <a:pt x="119377" y="572769"/>
                        </a:lnTo>
                        <a:cubicBezTo>
                          <a:pt x="102445" y="572769"/>
                          <a:pt x="99880" y="559429"/>
                          <a:pt x="99880" y="551562"/>
                        </a:cubicBezTo>
                        <a:cubicBezTo>
                          <a:pt x="99880" y="542327"/>
                          <a:pt x="107747" y="537196"/>
                          <a:pt x="110141" y="535827"/>
                        </a:cubicBezTo>
                        <a:cubicBezTo>
                          <a:pt x="124337" y="527960"/>
                          <a:pt x="126560" y="516672"/>
                          <a:pt x="126560" y="510515"/>
                        </a:cubicBezTo>
                        <a:cubicBezTo>
                          <a:pt x="126560" y="494268"/>
                          <a:pt x="112707" y="481612"/>
                          <a:pt x="94749" y="481612"/>
                        </a:cubicBezTo>
                        <a:lnTo>
                          <a:pt x="89276" y="481612"/>
                        </a:lnTo>
                        <a:cubicBezTo>
                          <a:pt x="78330" y="481612"/>
                          <a:pt x="69437" y="472890"/>
                          <a:pt x="69437" y="462286"/>
                        </a:cubicBezTo>
                        <a:cubicBezTo>
                          <a:pt x="69437" y="455616"/>
                          <a:pt x="73200" y="449117"/>
                          <a:pt x="79356" y="445696"/>
                        </a:cubicBezTo>
                        <a:cubicBezTo>
                          <a:pt x="79699" y="445525"/>
                          <a:pt x="80212" y="445183"/>
                          <a:pt x="80383" y="445012"/>
                        </a:cubicBezTo>
                        <a:cubicBezTo>
                          <a:pt x="94407" y="437487"/>
                          <a:pt x="97314" y="426712"/>
                          <a:pt x="97314" y="419016"/>
                        </a:cubicBezTo>
                        <a:cubicBezTo>
                          <a:pt x="97314" y="409439"/>
                          <a:pt x="90986" y="392678"/>
                          <a:pt x="67043" y="391481"/>
                        </a:cubicBezTo>
                        <a:cubicBezTo>
                          <a:pt x="58491" y="390968"/>
                          <a:pt x="51308" y="382245"/>
                          <a:pt x="51308" y="372497"/>
                        </a:cubicBezTo>
                        <a:cubicBezTo>
                          <a:pt x="51308" y="363774"/>
                          <a:pt x="57465" y="355907"/>
                          <a:pt x="65845" y="353855"/>
                        </a:cubicBezTo>
                        <a:cubicBezTo>
                          <a:pt x="81067" y="350092"/>
                          <a:pt x="91328" y="337949"/>
                          <a:pt x="91328" y="323925"/>
                        </a:cubicBezTo>
                        <a:cubicBezTo>
                          <a:pt x="91328" y="316913"/>
                          <a:pt x="88763" y="306993"/>
                          <a:pt x="76620" y="298442"/>
                        </a:cubicBezTo>
                        <a:cubicBezTo>
                          <a:pt x="71318" y="294850"/>
                          <a:pt x="68240" y="288865"/>
                          <a:pt x="68240" y="282537"/>
                        </a:cubicBezTo>
                        <a:cubicBezTo>
                          <a:pt x="68240" y="271933"/>
                          <a:pt x="76962" y="263210"/>
                          <a:pt x="87566" y="263210"/>
                        </a:cubicBezTo>
                        <a:lnTo>
                          <a:pt x="247305" y="263210"/>
                        </a:lnTo>
                        <a:cubicBezTo>
                          <a:pt x="284931" y="263210"/>
                          <a:pt x="326490" y="236359"/>
                          <a:pt x="328201" y="193260"/>
                        </a:cubicBezTo>
                        <a:lnTo>
                          <a:pt x="328201" y="192234"/>
                        </a:lnTo>
                        <a:cubicBezTo>
                          <a:pt x="328201" y="177355"/>
                          <a:pt x="317426" y="154608"/>
                          <a:pt x="291259" y="102274"/>
                        </a:cubicBezTo>
                        <a:cubicBezTo>
                          <a:pt x="287325" y="94407"/>
                          <a:pt x="283563" y="87053"/>
                          <a:pt x="280142" y="79870"/>
                        </a:cubicBezTo>
                        <a:cubicBezTo>
                          <a:pt x="279629" y="77817"/>
                          <a:pt x="279287" y="75765"/>
                          <a:pt x="279287" y="73713"/>
                        </a:cubicBezTo>
                        <a:cubicBezTo>
                          <a:pt x="279287" y="61057"/>
                          <a:pt x="289549" y="50795"/>
                          <a:pt x="302205" y="50795"/>
                        </a:cubicBezTo>
                        <a:cubicBezTo>
                          <a:pt x="307849" y="50795"/>
                          <a:pt x="313150" y="52847"/>
                          <a:pt x="317426" y="56610"/>
                        </a:cubicBezTo>
                        <a:lnTo>
                          <a:pt x="329569" y="73542"/>
                        </a:lnTo>
                        <a:lnTo>
                          <a:pt x="450827" y="262526"/>
                        </a:lnTo>
                        <a:cubicBezTo>
                          <a:pt x="443644" y="273985"/>
                          <a:pt x="439539" y="287496"/>
                          <a:pt x="439539" y="301863"/>
                        </a:cubicBezTo>
                        <a:lnTo>
                          <a:pt x="439539" y="549510"/>
                        </a:lnTo>
                        <a:cubicBezTo>
                          <a:pt x="439539" y="590385"/>
                          <a:pt x="472890" y="623735"/>
                          <a:pt x="513765" y="623735"/>
                        </a:cubicBezTo>
                        <a:lnTo>
                          <a:pt x="550194" y="623735"/>
                        </a:lnTo>
                        <a:cubicBezTo>
                          <a:pt x="591069" y="623735"/>
                          <a:pt x="624419" y="590385"/>
                          <a:pt x="624419" y="549510"/>
                        </a:cubicBezTo>
                        <a:lnTo>
                          <a:pt x="624419" y="302205"/>
                        </a:lnTo>
                        <a:cubicBezTo>
                          <a:pt x="624590" y="261329"/>
                          <a:pt x="591240" y="227979"/>
                          <a:pt x="550365" y="227979"/>
                        </a:cubicBezTo>
                        <a:close/>
                        <a:moveTo>
                          <a:pt x="573282" y="549852"/>
                        </a:moveTo>
                        <a:cubicBezTo>
                          <a:pt x="573282" y="562508"/>
                          <a:pt x="563021" y="572769"/>
                          <a:pt x="550365" y="572769"/>
                        </a:cubicBezTo>
                        <a:lnTo>
                          <a:pt x="513936" y="572769"/>
                        </a:lnTo>
                        <a:cubicBezTo>
                          <a:pt x="501280" y="572769"/>
                          <a:pt x="491018" y="562508"/>
                          <a:pt x="491018" y="549852"/>
                        </a:cubicBezTo>
                        <a:lnTo>
                          <a:pt x="491018" y="302205"/>
                        </a:lnTo>
                        <a:cubicBezTo>
                          <a:pt x="491018" y="289549"/>
                          <a:pt x="501280" y="279287"/>
                          <a:pt x="513936" y="279287"/>
                        </a:cubicBezTo>
                        <a:lnTo>
                          <a:pt x="550365" y="279287"/>
                        </a:lnTo>
                        <a:cubicBezTo>
                          <a:pt x="563021" y="279287"/>
                          <a:pt x="573282" y="289549"/>
                          <a:pt x="573282" y="302205"/>
                        </a:cubicBezTo>
                        <a:lnTo>
                          <a:pt x="573282" y="549852"/>
                        </a:lnTo>
                        <a:close/>
                      </a:path>
                    </a:pathLst>
                  </a:custGeom>
                  <a:solidFill>
                    <a:srgbClr val="32B9FC"/>
                  </a:solidFill>
                  <a:ln w="1693" cap="flat">
                    <a:noFill/>
                    <a:prstDash val="solid"/>
                    <a:miter/>
                  </a:ln>
                </p:spPr>
                <p:txBody>
                  <a:bodyPr rtlCol="0" anchor="ctr"/>
                  <a:lstStyle/>
                  <a:p>
                    <a:endParaRPr lang="en-US"/>
                  </a:p>
                </p:txBody>
              </p:sp>
            </p:grpSp>
          </p:grpSp>
        </p:grpSp>
        <p:grpSp>
          <p:nvGrpSpPr>
            <p:cNvPr id="13" name="Group 12">
              <a:extLst>
                <a:ext uri="{FF2B5EF4-FFF2-40B4-BE49-F238E27FC236}">
                  <a16:creationId xmlns:a16="http://schemas.microsoft.com/office/drawing/2014/main" id="{19621B82-B1D3-465D-B370-DEF103E3B092}"/>
                </a:ext>
              </a:extLst>
            </p:cNvPr>
            <p:cNvGrpSpPr/>
            <p:nvPr/>
          </p:nvGrpSpPr>
          <p:grpSpPr>
            <a:xfrm>
              <a:off x="8172593" y="2508720"/>
              <a:ext cx="1123807" cy="783790"/>
              <a:chOff x="8172593" y="2508720"/>
              <a:chExt cx="1123807" cy="783790"/>
            </a:xfrm>
          </p:grpSpPr>
          <p:sp>
            <p:nvSpPr>
              <p:cNvPr id="70" name="Rectangle 69">
                <a:extLst>
                  <a:ext uri="{FF2B5EF4-FFF2-40B4-BE49-F238E27FC236}">
                    <a16:creationId xmlns:a16="http://schemas.microsoft.com/office/drawing/2014/main" id="{2C6B53AC-E71F-4DF3-BC78-C64E28972F73}"/>
                  </a:ext>
                </a:extLst>
              </p:cNvPr>
              <p:cNvSpPr/>
              <p:nvPr/>
            </p:nvSpPr>
            <p:spPr>
              <a:xfrm>
                <a:off x="8172593" y="2674958"/>
                <a:ext cx="1039071" cy="617552"/>
              </a:xfrm>
              <a:prstGeom prst="rect">
                <a:avLst/>
              </a:prstGeom>
              <a:solidFill>
                <a:srgbClr val="3C48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latin typeface="Tahoma" panose="020B0604030504040204" pitchFamily="34" charset="0"/>
                    <a:ea typeface="Tahoma" panose="020B0604030504040204" pitchFamily="34" charset="0"/>
                    <a:cs typeface="Tahoma" panose="020B0604030504040204" pitchFamily="34" charset="0"/>
                  </a:rPr>
                  <a:t>Maintenance</a:t>
                </a:r>
              </a:p>
            </p:txBody>
          </p:sp>
          <p:grpSp>
            <p:nvGrpSpPr>
              <p:cNvPr id="183" name="Graphic 134">
                <a:extLst>
                  <a:ext uri="{FF2B5EF4-FFF2-40B4-BE49-F238E27FC236}">
                    <a16:creationId xmlns:a16="http://schemas.microsoft.com/office/drawing/2014/main" id="{7AF8EE3A-5E14-4866-9A56-DF967B62C44B}"/>
                  </a:ext>
                </a:extLst>
              </p:cNvPr>
              <p:cNvGrpSpPr/>
              <p:nvPr/>
            </p:nvGrpSpPr>
            <p:grpSpPr>
              <a:xfrm>
                <a:off x="9032522" y="2508720"/>
                <a:ext cx="263878" cy="263878"/>
                <a:chOff x="6591942" y="4392461"/>
                <a:chExt cx="875658" cy="875658"/>
              </a:xfrm>
            </p:grpSpPr>
            <p:sp>
              <p:nvSpPr>
                <p:cNvPr id="184" name="Freeform: Shape 183">
                  <a:extLst>
                    <a:ext uri="{FF2B5EF4-FFF2-40B4-BE49-F238E27FC236}">
                      <a16:creationId xmlns:a16="http://schemas.microsoft.com/office/drawing/2014/main" id="{046760FB-E17C-458C-98FC-9A455CFE93DC}"/>
                    </a:ext>
                  </a:extLst>
                </p:cNvPr>
                <p:cNvSpPr/>
                <p:nvPr/>
              </p:nvSpPr>
              <p:spPr>
                <a:xfrm>
                  <a:off x="6591942" y="4392461"/>
                  <a:ext cx="875658" cy="875658"/>
                </a:xfrm>
                <a:custGeom>
                  <a:avLst/>
                  <a:gdLst>
                    <a:gd name="connsiteX0" fmla="*/ 875658 w 875658"/>
                    <a:gd name="connsiteY0" fmla="*/ 437829 h 875658"/>
                    <a:gd name="connsiteX1" fmla="*/ 437829 w 875658"/>
                    <a:gd name="connsiteY1" fmla="*/ 875658 h 875658"/>
                    <a:gd name="connsiteX2" fmla="*/ 0 w 875658"/>
                    <a:gd name="connsiteY2" fmla="*/ 437829 h 875658"/>
                    <a:gd name="connsiteX3" fmla="*/ 437829 w 875658"/>
                    <a:gd name="connsiteY3" fmla="*/ 0 h 875658"/>
                    <a:gd name="connsiteX4" fmla="*/ 875658 w 875658"/>
                    <a:gd name="connsiteY4" fmla="*/ 437829 h 8756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5658" h="875658">
                      <a:moveTo>
                        <a:pt x="875658" y="437829"/>
                      </a:moveTo>
                      <a:cubicBezTo>
                        <a:pt x="875658" y="679661"/>
                        <a:pt x="679661" y="875658"/>
                        <a:pt x="437829" y="875658"/>
                      </a:cubicBezTo>
                      <a:cubicBezTo>
                        <a:pt x="195997" y="875658"/>
                        <a:pt x="0" y="679661"/>
                        <a:pt x="0" y="437829"/>
                      </a:cubicBezTo>
                      <a:cubicBezTo>
                        <a:pt x="0" y="195997"/>
                        <a:pt x="195997" y="0"/>
                        <a:pt x="437829" y="0"/>
                      </a:cubicBezTo>
                      <a:cubicBezTo>
                        <a:pt x="679661" y="0"/>
                        <a:pt x="875658" y="195997"/>
                        <a:pt x="875658" y="437829"/>
                      </a:cubicBezTo>
                      <a:close/>
                    </a:path>
                  </a:pathLst>
                </a:custGeom>
                <a:solidFill>
                  <a:schemeClr val="bg1">
                    <a:lumMod val="95000"/>
                  </a:schemeClr>
                </a:solidFill>
                <a:ln w="1693" cap="flat">
                  <a:noFill/>
                  <a:prstDash val="solid"/>
                  <a:miter/>
                </a:ln>
              </p:spPr>
              <p:txBody>
                <a:bodyPr rtlCol="0" anchor="ctr"/>
                <a:lstStyle/>
                <a:p>
                  <a:endParaRPr lang="en-US"/>
                </a:p>
              </p:txBody>
            </p:sp>
            <p:sp>
              <p:nvSpPr>
                <p:cNvPr id="185" name="Freeform: Shape 184">
                  <a:extLst>
                    <a:ext uri="{FF2B5EF4-FFF2-40B4-BE49-F238E27FC236}">
                      <a16:creationId xmlns:a16="http://schemas.microsoft.com/office/drawing/2014/main" id="{AC36E521-51FF-4767-B9F4-0D8941D187B6}"/>
                    </a:ext>
                  </a:extLst>
                </p:cNvPr>
                <p:cNvSpPr/>
                <p:nvPr/>
              </p:nvSpPr>
              <p:spPr>
                <a:xfrm>
                  <a:off x="6793228" y="4575217"/>
                  <a:ext cx="455298" cy="454050"/>
                </a:xfrm>
                <a:custGeom>
                  <a:avLst/>
                  <a:gdLst>
                    <a:gd name="connsiteX0" fmla="*/ 550365 w 624248"/>
                    <a:gd name="connsiteY0" fmla="*/ 227979 h 622538"/>
                    <a:gd name="connsiteX1" fmla="*/ 513936 w 624248"/>
                    <a:gd name="connsiteY1" fmla="*/ 227979 h 622538"/>
                    <a:gd name="connsiteX2" fmla="*/ 491874 w 624248"/>
                    <a:gd name="connsiteY2" fmla="*/ 231399 h 622538"/>
                    <a:gd name="connsiteX3" fmla="*/ 372668 w 624248"/>
                    <a:gd name="connsiteY3" fmla="*/ 45664 h 622538"/>
                    <a:gd name="connsiteX4" fmla="*/ 356933 w 624248"/>
                    <a:gd name="connsiteY4" fmla="*/ 23602 h 622538"/>
                    <a:gd name="connsiteX5" fmla="*/ 355565 w 624248"/>
                    <a:gd name="connsiteY5" fmla="*/ 22234 h 622538"/>
                    <a:gd name="connsiteX6" fmla="*/ 302547 w 624248"/>
                    <a:gd name="connsiteY6" fmla="*/ 0 h 622538"/>
                    <a:gd name="connsiteX7" fmla="*/ 228321 w 624248"/>
                    <a:gd name="connsiteY7" fmla="*/ 74226 h 622538"/>
                    <a:gd name="connsiteX8" fmla="*/ 232255 w 624248"/>
                    <a:gd name="connsiteY8" fmla="*/ 98341 h 622538"/>
                    <a:gd name="connsiteX9" fmla="*/ 232768 w 624248"/>
                    <a:gd name="connsiteY9" fmla="*/ 99880 h 622538"/>
                    <a:gd name="connsiteX10" fmla="*/ 233452 w 624248"/>
                    <a:gd name="connsiteY10" fmla="*/ 101248 h 622538"/>
                    <a:gd name="connsiteX11" fmla="*/ 245595 w 624248"/>
                    <a:gd name="connsiteY11" fmla="*/ 125705 h 622538"/>
                    <a:gd name="connsiteX12" fmla="*/ 276893 w 624248"/>
                    <a:gd name="connsiteY12" fmla="*/ 193260 h 622538"/>
                    <a:gd name="connsiteX13" fmla="*/ 247476 w 624248"/>
                    <a:gd name="connsiteY13" fmla="*/ 212244 h 622538"/>
                    <a:gd name="connsiteX14" fmla="*/ 87737 w 624248"/>
                    <a:gd name="connsiteY14" fmla="*/ 212244 h 622538"/>
                    <a:gd name="connsiteX15" fmla="*/ 17103 w 624248"/>
                    <a:gd name="connsiteY15" fmla="*/ 282879 h 622538"/>
                    <a:gd name="connsiteX16" fmla="*/ 26338 w 624248"/>
                    <a:gd name="connsiteY16" fmla="*/ 317768 h 622538"/>
                    <a:gd name="connsiteX17" fmla="*/ 0 w 624248"/>
                    <a:gd name="connsiteY17" fmla="*/ 372668 h 622538"/>
                    <a:gd name="connsiteX18" fmla="*/ 27193 w 624248"/>
                    <a:gd name="connsiteY18" fmla="*/ 428594 h 622538"/>
                    <a:gd name="connsiteX19" fmla="*/ 18300 w 624248"/>
                    <a:gd name="connsiteY19" fmla="*/ 462457 h 622538"/>
                    <a:gd name="connsiteX20" fmla="*/ 54558 w 624248"/>
                    <a:gd name="connsiteY20" fmla="*/ 524027 h 622538"/>
                    <a:gd name="connsiteX21" fmla="*/ 48572 w 624248"/>
                    <a:gd name="connsiteY21" fmla="*/ 551562 h 622538"/>
                    <a:gd name="connsiteX22" fmla="*/ 119377 w 624248"/>
                    <a:gd name="connsiteY22" fmla="*/ 624077 h 622538"/>
                    <a:gd name="connsiteX23" fmla="*/ 357104 w 624248"/>
                    <a:gd name="connsiteY23" fmla="*/ 624077 h 622538"/>
                    <a:gd name="connsiteX24" fmla="*/ 382758 w 624248"/>
                    <a:gd name="connsiteY24" fmla="*/ 598423 h 622538"/>
                    <a:gd name="connsiteX25" fmla="*/ 357104 w 624248"/>
                    <a:gd name="connsiteY25" fmla="*/ 572769 h 622538"/>
                    <a:gd name="connsiteX26" fmla="*/ 119377 w 624248"/>
                    <a:gd name="connsiteY26" fmla="*/ 572769 h 622538"/>
                    <a:gd name="connsiteX27" fmla="*/ 99880 w 624248"/>
                    <a:gd name="connsiteY27" fmla="*/ 551562 h 622538"/>
                    <a:gd name="connsiteX28" fmla="*/ 110141 w 624248"/>
                    <a:gd name="connsiteY28" fmla="*/ 535827 h 622538"/>
                    <a:gd name="connsiteX29" fmla="*/ 126560 w 624248"/>
                    <a:gd name="connsiteY29" fmla="*/ 510515 h 622538"/>
                    <a:gd name="connsiteX30" fmla="*/ 94749 w 624248"/>
                    <a:gd name="connsiteY30" fmla="*/ 481612 h 622538"/>
                    <a:gd name="connsiteX31" fmla="*/ 89276 w 624248"/>
                    <a:gd name="connsiteY31" fmla="*/ 481612 h 622538"/>
                    <a:gd name="connsiteX32" fmla="*/ 69437 w 624248"/>
                    <a:gd name="connsiteY32" fmla="*/ 462286 h 622538"/>
                    <a:gd name="connsiteX33" fmla="*/ 79356 w 624248"/>
                    <a:gd name="connsiteY33" fmla="*/ 445696 h 622538"/>
                    <a:gd name="connsiteX34" fmla="*/ 80383 w 624248"/>
                    <a:gd name="connsiteY34" fmla="*/ 445012 h 622538"/>
                    <a:gd name="connsiteX35" fmla="*/ 97314 w 624248"/>
                    <a:gd name="connsiteY35" fmla="*/ 419016 h 622538"/>
                    <a:gd name="connsiteX36" fmla="*/ 67043 w 624248"/>
                    <a:gd name="connsiteY36" fmla="*/ 391481 h 622538"/>
                    <a:gd name="connsiteX37" fmla="*/ 51308 w 624248"/>
                    <a:gd name="connsiteY37" fmla="*/ 372497 h 622538"/>
                    <a:gd name="connsiteX38" fmla="*/ 65845 w 624248"/>
                    <a:gd name="connsiteY38" fmla="*/ 353855 h 622538"/>
                    <a:gd name="connsiteX39" fmla="*/ 91328 w 624248"/>
                    <a:gd name="connsiteY39" fmla="*/ 323925 h 622538"/>
                    <a:gd name="connsiteX40" fmla="*/ 76620 w 624248"/>
                    <a:gd name="connsiteY40" fmla="*/ 298442 h 622538"/>
                    <a:gd name="connsiteX41" fmla="*/ 68240 w 624248"/>
                    <a:gd name="connsiteY41" fmla="*/ 282537 h 622538"/>
                    <a:gd name="connsiteX42" fmla="*/ 87566 w 624248"/>
                    <a:gd name="connsiteY42" fmla="*/ 263210 h 622538"/>
                    <a:gd name="connsiteX43" fmla="*/ 247305 w 624248"/>
                    <a:gd name="connsiteY43" fmla="*/ 263210 h 622538"/>
                    <a:gd name="connsiteX44" fmla="*/ 328201 w 624248"/>
                    <a:gd name="connsiteY44" fmla="*/ 193260 h 622538"/>
                    <a:gd name="connsiteX45" fmla="*/ 328201 w 624248"/>
                    <a:gd name="connsiteY45" fmla="*/ 192234 h 622538"/>
                    <a:gd name="connsiteX46" fmla="*/ 291259 w 624248"/>
                    <a:gd name="connsiteY46" fmla="*/ 102274 h 622538"/>
                    <a:gd name="connsiteX47" fmla="*/ 280142 w 624248"/>
                    <a:gd name="connsiteY47" fmla="*/ 79870 h 622538"/>
                    <a:gd name="connsiteX48" fmla="*/ 279287 w 624248"/>
                    <a:gd name="connsiteY48" fmla="*/ 73713 h 622538"/>
                    <a:gd name="connsiteX49" fmla="*/ 302205 w 624248"/>
                    <a:gd name="connsiteY49" fmla="*/ 50795 h 622538"/>
                    <a:gd name="connsiteX50" fmla="*/ 317426 w 624248"/>
                    <a:gd name="connsiteY50" fmla="*/ 56610 h 622538"/>
                    <a:gd name="connsiteX51" fmla="*/ 329569 w 624248"/>
                    <a:gd name="connsiteY51" fmla="*/ 73542 h 622538"/>
                    <a:gd name="connsiteX52" fmla="*/ 450827 w 624248"/>
                    <a:gd name="connsiteY52" fmla="*/ 262526 h 622538"/>
                    <a:gd name="connsiteX53" fmla="*/ 439539 w 624248"/>
                    <a:gd name="connsiteY53" fmla="*/ 301863 h 622538"/>
                    <a:gd name="connsiteX54" fmla="*/ 439539 w 624248"/>
                    <a:gd name="connsiteY54" fmla="*/ 549510 h 622538"/>
                    <a:gd name="connsiteX55" fmla="*/ 513765 w 624248"/>
                    <a:gd name="connsiteY55" fmla="*/ 623735 h 622538"/>
                    <a:gd name="connsiteX56" fmla="*/ 550194 w 624248"/>
                    <a:gd name="connsiteY56" fmla="*/ 623735 h 622538"/>
                    <a:gd name="connsiteX57" fmla="*/ 624419 w 624248"/>
                    <a:gd name="connsiteY57" fmla="*/ 549510 h 622538"/>
                    <a:gd name="connsiteX58" fmla="*/ 624419 w 624248"/>
                    <a:gd name="connsiteY58" fmla="*/ 302205 h 622538"/>
                    <a:gd name="connsiteX59" fmla="*/ 550365 w 624248"/>
                    <a:gd name="connsiteY59" fmla="*/ 227979 h 622538"/>
                    <a:gd name="connsiteX60" fmla="*/ 573282 w 624248"/>
                    <a:gd name="connsiteY60" fmla="*/ 549852 h 622538"/>
                    <a:gd name="connsiteX61" fmla="*/ 550365 w 624248"/>
                    <a:gd name="connsiteY61" fmla="*/ 572769 h 622538"/>
                    <a:gd name="connsiteX62" fmla="*/ 513936 w 624248"/>
                    <a:gd name="connsiteY62" fmla="*/ 572769 h 622538"/>
                    <a:gd name="connsiteX63" fmla="*/ 491018 w 624248"/>
                    <a:gd name="connsiteY63" fmla="*/ 549852 h 622538"/>
                    <a:gd name="connsiteX64" fmla="*/ 491018 w 624248"/>
                    <a:gd name="connsiteY64" fmla="*/ 302205 h 622538"/>
                    <a:gd name="connsiteX65" fmla="*/ 513936 w 624248"/>
                    <a:gd name="connsiteY65" fmla="*/ 279287 h 622538"/>
                    <a:gd name="connsiteX66" fmla="*/ 550365 w 624248"/>
                    <a:gd name="connsiteY66" fmla="*/ 279287 h 622538"/>
                    <a:gd name="connsiteX67" fmla="*/ 573282 w 624248"/>
                    <a:gd name="connsiteY67" fmla="*/ 302205 h 622538"/>
                    <a:gd name="connsiteX68" fmla="*/ 573282 w 624248"/>
                    <a:gd name="connsiteY68" fmla="*/ 549852 h 622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624248" h="622538">
                      <a:moveTo>
                        <a:pt x="550365" y="227979"/>
                      </a:moveTo>
                      <a:lnTo>
                        <a:pt x="513936" y="227979"/>
                      </a:lnTo>
                      <a:cubicBezTo>
                        <a:pt x="506240" y="227979"/>
                        <a:pt x="498886" y="229176"/>
                        <a:pt x="491874" y="231399"/>
                      </a:cubicBezTo>
                      <a:lnTo>
                        <a:pt x="372668" y="45664"/>
                      </a:lnTo>
                      <a:lnTo>
                        <a:pt x="356933" y="23602"/>
                      </a:lnTo>
                      <a:lnTo>
                        <a:pt x="355565" y="22234"/>
                      </a:lnTo>
                      <a:cubicBezTo>
                        <a:pt x="341541" y="7867"/>
                        <a:pt x="322728" y="0"/>
                        <a:pt x="302547" y="0"/>
                      </a:cubicBezTo>
                      <a:cubicBezTo>
                        <a:pt x="261671" y="0"/>
                        <a:pt x="228321" y="33350"/>
                        <a:pt x="228321" y="74226"/>
                      </a:cubicBezTo>
                      <a:cubicBezTo>
                        <a:pt x="228321" y="82435"/>
                        <a:pt x="229689" y="90644"/>
                        <a:pt x="232255" y="98341"/>
                      </a:cubicBezTo>
                      <a:lnTo>
                        <a:pt x="232768" y="99880"/>
                      </a:lnTo>
                      <a:lnTo>
                        <a:pt x="233452" y="101248"/>
                      </a:lnTo>
                      <a:cubicBezTo>
                        <a:pt x="237214" y="108944"/>
                        <a:pt x="241319" y="117153"/>
                        <a:pt x="245595" y="125705"/>
                      </a:cubicBezTo>
                      <a:cubicBezTo>
                        <a:pt x="256369" y="147083"/>
                        <a:pt x="273985" y="182315"/>
                        <a:pt x="276893" y="193260"/>
                      </a:cubicBezTo>
                      <a:cubicBezTo>
                        <a:pt x="275011" y="205061"/>
                        <a:pt x="258935" y="212244"/>
                        <a:pt x="247476" y="212244"/>
                      </a:cubicBezTo>
                      <a:lnTo>
                        <a:pt x="87737" y="212244"/>
                      </a:lnTo>
                      <a:cubicBezTo>
                        <a:pt x="48743" y="212244"/>
                        <a:pt x="17103" y="243884"/>
                        <a:pt x="17103" y="282879"/>
                      </a:cubicBezTo>
                      <a:cubicBezTo>
                        <a:pt x="17103" y="295364"/>
                        <a:pt x="20352" y="307335"/>
                        <a:pt x="26338" y="317768"/>
                      </a:cubicBezTo>
                      <a:cubicBezTo>
                        <a:pt x="10091" y="330766"/>
                        <a:pt x="0" y="350776"/>
                        <a:pt x="0" y="372668"/>
                      </a:cubicBezTo>
                      <a:cubicBezTo>
                        <a:pt x="0" y="395072"/>
                        <a:pt x="10775" y="415596"/>
                        <a:pt x="27193" y="428594"/>
                      </a:cubicBezTo>
                      <a:cubicBezTo>
                        <a:pt x="21549" y="438855"/>
                        <a:pt x="18300" y="450485"/>
                        <a:pt x="18300" y="462457"/>
                      </a:cubicBezTo>
                      <a:cubicBezTo>
                        <a:pt x="18300" y="488795"/>
                        <a:pt x="33008" y="511884"/>
                        <a:pt x="54558" y="524027"/>
                      </a:cubicBezTo>
                      <a:cubicBezTo>
                        <a:pt x="50624" y="532578"/>
                        <a:pt x="48572" y="541984"/>
                        <a:pt x="48572" y="551562"/>
                      </a:cubicBezTo>
                      <a:cubicBezTo>
                        <a:pt x="48572" y="593635"/>
                        <a:pt x="78330" y="624077"/>
                        <a:pt x="119377" y="624077"/>
                      </a:cubicBezTo>
                      <a:lnTo>
                        <a:pt x="357104" y="624077"/>
                      </a:lnTo>
                      <a:cubicBezTo>
                        <a:pt x="371300" y="624077"/>
                        <a:pt x="382758" y="612619"/>
                        <a:pt x="382758" y="598423"/>
                      </a:cubicBezTo>
                      <a:cubicBezTo>
                        <a:pt x="382758" y="584228"/>
                        <a:pt x="371300" y="572769"/>
                        <a:pt x="357104" y="572769"/>
                      </a:cubicBezTo>
                      <a:lnTo>
                        <a:pt x="119377" y="572769"/>
                      </a:lnTo>
                      <a:cubicBezTo>
                        <a:pt x="102445" y="572769"/>
                        <a:pt x="99880" y="559429"/>
                        <a:pt x="99880" y="551562"/>
                      </a:cubicBezTo>
                      <a:cubicBezTo>
                        <a:pt x="99880" y="542327"/>
                        <a:pt x="107747" y="537196"/>
                        <a:pt x="110141" y="535827"/>
                      </a:cubicBezTo>
                      <a:cubicBezTo>
                        <a:pt x="124337" y="527960"/>
                        <a:pt x="126560" y="516672"/>
                        <a:pt x="126560" y="510515"/>
                      </a:cubicBezTo>
                      <a:cubicBezTo>
                        <a:pt x="126560" y="494268"/>
                        <a:pt x="112707" y="481612"/>
                        <a:pt x="94749" y="481612"/>
                      </a:cubicBezTo>
                      <a:lnTo>
                        <a:pt x="89276" y="481612"/>
                      </a:lnTo>
                      <a:cubicBezTo>
                        <a:pt x="78330" y="481612"/>
                        <a:pt x="69437" y="472890"/>
                        <a:pt x="69437" y="462286"/>
                      </a:cubicBezTo>
                      <a:cubicBezTo>
                        <a:pt x="69437" y="455616"/>
                        <a:pt x="73200" y="449117"/>
                        <a:pt x="79356" y="445696"/>
                      </a:cubicBezTo>
                      <a:cubicBezTo>
                        <a:pt x="79699" y="445525"/>
                        <a:pt x="80212" y="445183"/>
                        <a:pt x="80383" y="445012"/>
                      </a:cubicBezTo>
                      <a:cubicBezTo>
                        <a:pt x="94407" y="437487"/>
                        <a:pt x="97314" y="426712"/>
                        <a:pt x="97314" y="419016"/>
                      </a:cubicBezTo>
                      <a:cubicBezTo>
                        <a:pt x="97314" y="409439"/>
                        <a:pt x="90986" y="392678"/>
                        <a:pt x="67043" y="391481"/>
                      </a:cubicBezTo>
                      <a:cubicBezTo>
                        <a:pt x="58491" y="390968"/>
                        <a:pt x="51308" y="382245"/>
                        <a:pt x="51308" y="372497"/>
                      </a:cubicBezTo>
                      <a:cubicBezTo>
                        <a:pt x="51308" y="363774"/>
                        <a:pt x="57465" y="355907"/>
                        <a:pt x="65845" y="353855"/>
                      </a:cubicBezTo>
                      <a:cubicBezTo>
                        <a:pt x="81067" y="350092"/>
                        <a:pt x="91328" y="337949"/>
                        <a:pt x="91328" y="323925"/>
                      </a:cubicBezTo>
                      <a:cubicBezTo>
                        <a:pt x="91328" y="316913"/>
                        <a:pt x="88763" y="306993"/>
                        <a:pt x="76620" y="298442"/>
                      </a:cubicBezTo>
                      <a:cubicBezTo>
                        <a:pt x="71318" y="294850"/>
                        <a:pt x="68240" y="288865"/>
                        <a:pt x="68240" y="282537"/>
                      </a:cubicBezTo>
                      <a:cubicBezTo>
                        <a:pt x="68240" y="271933"/>
                        <a:pt x="76962" y="263210"/>
                        <a:pt x="87566" y="263210"/>
                      </a:cubicBezTo>
                      <a:lnTo>
                        <a:pt x="247305" y="263210"/>
                      </a:lnTo>
                      <a:cubicBezTo>
                        <a:pt x="284931" y="263210"/>
                        <a:pt x="326490" y="236359"/>
                        <a:pt x="328201" y="193260"/>
                      </a:cubicBezTo>
                      <a:lnTo>
                        <a:pt x="328201" y="192234"/>
                      </a:lnTo>
                      <a:cubicBezTo>
                        <a:pt x="328201" y="177355"/>
                        <a:pt x="317426" y="154608"/>
                        <a:pt x="291259" y="102274"/>
                      </a:cubicBezTo>
                      <a:cubicBezTo>
                        <a:pt x="287325" y="94407"/>
                        <a:pt x="283563" y="87053"/>
                        <a:pt x="280142" y="79870"/>
                      </a:cubicBezTo>
                      <a:cubicBezTo>
                        <a:pt x="279629" y="77817"/>
                        <a:pt x="279287" y="75765"/>
                        <a:pt x="279287" y="73713"/>
                      </a:cubicBezTo>
                      <a:cubicBezTo>
                        <a:pt x="279287" y="61057"/>
                        <a:pt x="289549" y="50795"/>
                        <a:pt x="302205" y="50795"/>
                      </a:cubicBezTo>
                      <a:cubicBezTo>
                        <a:pt x="307849" y="50795"/>
                        <a:pt x="313150" y="52847"/>
                        <a:pt x="317426" y="56610"/>
                      </a:cubicBezTo>
                      <a:lnTo>
                        <a:pt x="329569" y="73542"/>
                      </a:lnTo>
                      <a:lnTo>
                        <a:pt x="450827" y="262526"/>
                      </a:lnTo>
                      <a:cubicBezTo>
                        <a:pt x="443644" y="273985"/>
                        <a:pt x="439539" y="287496"/>
                        <a:pt x="439539" y="301863"/>
                      </a:cubicBezTo>
                      <a:lnTo>
                        <a:pt x="439539" y="549510"/>
                      </a:lnTo>
                      <a:cubicBezTo>
                        <a:pt x="439539" y="590385"/>
                        <a:pt x="472890" y="623735"/>
                        <a:pt x="513765" y="623735"/>
                      </a:cubicBezTo>
                      <a:lnTo>
                        <a:pt x="550194" y="623735"/>
                      </a:lnTo>
                      <a:cubicBezTo>
                        <a:pt x="591069" y="623735"/>
                        <a:pt x="624419" y="590385"/>
                        <a:pt x="624419" y="549510"/>
                      </a:cubicBezTo>
                      <a:lnTo>
                        <a:pt x="624419" y="302205"/>
                      </a:lnTo>
                      <a:cubicBezTo>
                        <a:pt x="624590" y="261329"/>
                        <a:pt x="591240" y="227979"/>
                        <a:pt x="550365" y="227979"/>
                      </a:cubicBezTo>
                      <a:close/>
                      <a:moveTo>
                        <a:pt x="573282" y="549852"/>
                      </a:moveTo>
                      <a:cubicBezTo>
                        <a:pt x="573282" y="562508"/>
                        <a:pt x="563021" y="572769"/>
                        <a:pt x="550365" y="572769"/>
                      </a:cubicBezTo>
                      <a:lnTo>
                        <a:pt x="513936" y="572769"/>
                      </a:lnTo>
                      <a:cubicBezTo>
                        <a:pt x="501280" y="572769"/>
                        <a:pt x="491018" y="562508"/>
                        <a:pt x="491018" y="549852"/>
                      </a:cubicBezTo>
                      <a:lnTo>
                        <a:pt x="491018" y="302205"/>
                      </a:lnTo>
                      <a:cubicBezTo>
                        <a:pt x="491018" y="289549"/>
                        <a:pt x="501280" y="279287"/>
                        <a:pt x="513936" y="279287"/>
                      </a:cubicBezTo>
                      <a:lnTo>
                        <a:pt x="550365" y="279287"/>
                      </a:lnTo>
                      <a:cubicBezTo>
                        <a:pt x="563021" y="279287"/>
                        <a:pt x="573282" y="289549"/>
                        <a:pt x="573282" y="302205"/>
                      </a:cubicBezTo>
                      <a:lnTo>
                        <a:pt x="573282" y="549852"/>
                      </a:lnTo>
                      <a:close/>
                    </a:path>
                  </a:pathLst>
                </a:custGeom>
                <a:solidFill>
                  <a:srgbClr val="32B9FC"/>
                </a:solidFill>
                <a:ln w="1693" cap="flat">
                  <a:noFill/>
                  <a:prstDash val="solid"/>
                  <a:miter/>
                </a:ln>
              </p:spPr>
              <p:txBody>
                <a:bodyPr rtlCol="0" anchor="ctr"/>
                <a:lstStyle/>
                <a:p>
                  <a:endParaRPr lang="en-US"/>
                </a:p>
              </p:txBody>
            </p:sp>
          </p:grpSp>
        </p:grpSp>
      </p:grpSp>
      <p:sp>
        <p:nvSpPr>
          <p:cNvPr id="200" name="Rectangle 199">
            <a:extLst>
              <a:ext uri="{FF2B5EF4-FFF2-40B4-BE49-F238E27FC236}">
                <a16:creationId xmlns:a16="http://schemas.microsoft.com/office/drawing/2014/main" id="{994B6AF8-D1A0-4263-AF66-15DC8FB1FBC5}"/>
              </a:ext>
            </a:extLst>
          </p:cNvPr>
          <p:cNvSpPr/>
          <p:nvPr/>
        </p:nvSpPr>
        <p:spPr>
          <a:xfrm>
            <a:off x="971019" y="1229519"/>
            <a:ext cx="8240645" cy="280846"/>
          </a:xfrm>
          <a:prstGeom prst="rect">
            <a:avLst/>
          </a:prstGeom>
          <a:solidFill>
            <a:srgbClr val="E6E6E6"/>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rgbClr val="00B8F1"/>
                </a:solidFill>
                <a:latin typeface="Tahoma" panose="020B0604030504040204" pitchFamily="34" charset="0"/>
                <a:ea typeface="Tahoma" panose="020B0604030504040204" pitchFamily="34" charset="0"/>
                <a:cs typeface="Tahoma" panose="020B0604030504040204" pitchFamily="34" charset="0"/>
              </a:rPr>
              <a:t>PROJECT MANAGEMENT</a:t>
            </a:r>
          </a:p>
        </p:txBody>
      </p:sp>
      <p:sp>
        <p:nvSpPr>
          <p:cNvPr id="201" name="TextBox 200">
            <a:extLst>
              <a:ext uri="{FF2B5EF4-FFF2-40B4-BE49-F238E27FC236}">
                <a16:creationId xmlns:a16="http://schemas.microsoft.com/office/drawing/2014/main" id="{4C6A5504-EAB0-41FC-B6D1-49FEDB6B1A90}"/>
              </a:ext>
            </a:extLst>
          </p:cNvPr>
          <p:cNvSpPr txBox="1"/>
          <p:nvPr/>
        </p:nvSpPr>
        <p:spPr>
          <a:xfrm>
            <a:off x="1681168" y="4983553"/>
            <a:ext cx="6696064" cy="261610"/>
          </a:xfrm>
          <a:prstGeom prst="rect">
            <a:avLst/>
          </a:prstGeom>
          <a:noFill/>
        </p:spPr>
        <p:txBody>
          <a:bodyPr wrap="square" rtlCol="0">
            <a:spAutoFit/>
          </a:bodyPr>
          <a:lstStyle/>
          <a:p>
            <a:pPr marL="285750" lvl="0" indent="-285750" algn="ctr">
              <a:buFont typeface="Wingdings" panose="05000000000000000000" pitchFamily="2" charset="2"/>
              <a:buChar char="ü"/>
            </a:pPr>
            <a:r>
              <a:rPr lang="en-US" sz="1050" b="1" kern="0" dirty="0" err="1">
                <a:solidFill>
                  <a:srgbClr val="3B4F60"/>
                </a:solidFill>
                <a:latin typeface="Tahoma" panose="020B0604030504040204" pitchFamily="34" charset="0"/>
                <a:ea typeface="Tahoma" panose="020B0604030504040204" pitchFamily="34" charset="0"/>
                <a:cs typeface="Tahoma" panose="020B0604030504040204" pitchFamily="34" charset="0"/>
              </a:rPr>
              <a:t>Q@Core</a:t>
            </a:r>
            <a:r>
              <a:rPr lang="en-US" sz="1050" b="1" kern="0" dirty="0">
                <a:solidFill>
                  <a:srgbClr val="3B4F60"/>
                </a:solidFill>
                <a:latin typeface="Tahoma" panose="020B0604030504040204" pitchFamily="34" charset="0"/>
                <a:ea typeface="Tahoma" panose="020B0604030504040204" pitchFamily="34" charset="0"/>
                <a:cs typeface="Tahoma" panose="020B0604030504040204" pitchFamily="34" charset="0"/>
              </a:rPr>
              <a:t> can be customized / tailored based on Project Context and need</a:t>
            </a:r>
          </a:p>
        </p:txBody>
      </p:sp>
      <p:sp>
        <p:nvSpPr>
          <p:cNvPr id="202" name="Rectangle 201">
            <a:extLst>
              <a:ext uri="{FF2B5EF4-FFF2-40B4-BE49-F238E27FC236}">
                <a16:creationId xmlns:a16="http://schemas.microsoft.com/office/drawing/2014/main" id="{6BB70194-CF37-43A1-8BC3-7107F11716DB}"/>
              </a:ext>
            </a:extLst>
          </p:cNvPr>
          <p:cNvSpPr/>
          <p:nvPr/>
        </p:nvSpPr>
        <p:spPr>
          <a:xfrm>
            <a:off x="971019" y="4597526"/>
            <a:ext cx="8240645" cy="280846"/>
          </a:xfrm>
          <a:prstGeom prst="rect">
            <a:avLst/>
          </a:prstGeom>
          <a:solidFill>
            <a:srgbClr val="E6E6E6"/>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rgbClr val="00B8F1"/>
                </a:solidFill>
                <a:latin typeface="Tahoma" panose="020B0604030504040204" pitchFamily="34" charset="0"/>
                <a:ea typeface="Tahoma" panose="020B0604030504040204" pitchFamily="34" charset="0"/>
                <a:cs typeface="Tahoma" panose="020B0604030504040204" pitchFamily="34" charset="0"/>
              </a:rPr>
              <a:t>HORIZONTAL</a:t>
            </a:r>
          </a:p>
        </p:txBody>
      </p:sp>
    </p:spTree>
    <p:extLst>
      <p:ext uri="{BB962C8B-B14F-4D97-AF65-F5344CB8AC3E}">
        <p14:creationId xmlns:p14="http://schemas.microsoft.com/office/powerpoint/2010/main" val="182304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1000"/>
                                        <p:tgtEl>
                                          <p:spTgt spid="18"/>
                                        </p:tgtEl>
                                      </p:cBhvr>
                                    </p:animEffect>
                                  </p:childTnLst>
                                </p:cTn>
                              </p:par>
                            </p:childTnLst>
                          </p:cTn>
                        </p:par>
                        <p:par>
                          <p:cTn id="8" fill="hold">
                            <p:stCondLst>
                              <p:cond delay="1000"/>
                            </p:stCondLst>
                            <p:childTnLst>
                              <p:par>
                                <p:cTn id="9" presetID="22" presetClass="entr" presetSubtype="8" fill="hold" nodeType="afterEffect">
                                  <p:stCondLst>
                                    <p:cond delay="0"/>
                                  </p:stCondLst>
                                  <p:childTnLst>
                                    <p:set>
                                      <p:cBhvr>
                                        <p:cTn id="10" dur="1" fill="hold">
                                          <p:stCondLst>
                                            <p:cond delay="0"/>
                                          </p:stCondLst>
                                        </p:cTn>
                                        <p:tgtEl>
                                          <p:spTgt spid="24"/>
                                        </p:tgtEl>
                                        <p:attrNameLst>
                                          <p:attrName>style.visibility</p:attrName>
                                        </p:attrNameLst>
                                      </p:cBhvr>
                                      <p:to>
                                        <p:strVal val="visible"/>
                                      </p:to>
                                    </p:set>
                                    <p:animEffect transition="in" filter="wipe(left)">
                                      <p:cBhvr>
                                        <p:cTn id="11" dur="1000"/>
                                        <p:tgtEl>
                                          <p:spTgt spid="24"/>
                                        </p:tgtEl>
                                      </p:cBhvr>
                                    </p:animEffect>
                                  </p:childTnLst>
                                </p:cTn>
                              </p:par>
                            </p:childTnLst>
                          </p:cTn>
                        </p:par>
                        <p:par>
                          <p:cTn id="12" fill="hold">
                            <p:stCondLst>
                              <p:cond delay="2000"/>
                            </p:stCondLst>
                            <p:childTnLst>
                              <p:par>
                                <p:cTn id="13" presetID="22" presetClass="entr" presetSubtype="2" fill="hold" nodeType="after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wipe(right)">
                                      <p:cBhvr>
                                        <p:cTn id="15" dur="1000"/>
                                        <p:tgtEl>
                                          <p:spTgt spid="25"/>
                                        </p:tgtEl>
                                      </p:cBhvr>
                                    </p:animEffect>
                                  </p:childTnLst>
                                </p:cTn>
                              </p:par>
                            </p:childTnLst>
                          </p:cTn>
                        </p:par>
                        <p:par>
                          <p:cTn id="16" fill="hold">
                            <p:stCondLst>
                              <p:cond delay="3000"/>
                            </p:stCondLst>
                            <p:childTnLst>
                              <p:par>
                                <p:cTn id="17" presetID="16" presetClass="entr" presetSubtype="37" fill="hold" grpId="0" nodeType="afterEffect">
                                  <p:stCondLst>
                                    <p:cond delay="0"/>
                                  </p:stCondLst>
                                  <p:childTnLst>
                                    <p:set>
                                      <p:cBhvr>
                                        <p:cTn id="18" dur="1" fill="hold">
                                          <p:stCondLst>
                                            <p:cond delay="0"/>
                                          </p:stCondLst>
                                        </p:cTn>
                                        <p:tgtEl>
                                          <p:spTgt spid="200"/>
                                        </p:tgtEl>
                                        <p:attrNameLst>
                                          <p:attrName>style.visibility</p:attrName>
                                        </p:attrNameLst>
                                      </p:cBhvr>
                                      <p:to>
                                        <p:strVal val="visible"/>
                                      </p:to>
                                    </p:set>
                                    <p:animEffect transition="in" filter="barn(outVertical)">
                                      <p:cBhvr>
                                        <p:cTn id="19" dur="1000"/>
                                        <p:tgtEl>
                                          <p:spTgt spid="200"/>
                                        </p:tgtEl>
                                      </p:cBhvr>
                                    </p:animEffect>
                                  </p:childTnLst>
                                </p:cTn>
                              </p:par>
                            </p:childTnLst>
                          </p:cTn>
                        </p:par>
                        <p:par>
                          <p:cTn id="20" fill="hold">
                            <p:stCondLst>
                              <p:cond delay="4000"/>
                            </p:stCondLst>
                            <p:childTnLst>
                              <p:par>
                                <p:cTn id="21" presetID="16" presetClass="entr" presetSubtype="37" fill="hold" grpId="0" nodeType="afterEffect">
                                  <p:stCondLst>
                                    <p:cond delay="0"/>
                                  </p:stCondLst>
                                  <p:childTnLst>
                                    <p:set>
                                      <p:cBhvr>
                                        <p:cTn id="22" dur="1" fill="hold">
                                          <p:stCondLst>
                                            <p:cond delay="0"/>
                                          </p:stCondLst>
                                        </p:cTn>
                                        <p:tgtEl>
                                          <p:spTgt spid="202"/>
                                        </p:tgtEl>
                                        <p:attrNameLst>
                                          <p:attrName>style.visibility</p:attrName>
                                        </p:attrNameLst>
                                      </p:cBhvr>
                                      <p:to>
                                        <p:strVal val="visible"/>
                                      </p:to>
                                    </p:set>
                                    <p:animEffect transition="in" filter="barn(outVertical)">
                                      <p:cBhvr>
                                        <p:cTn id="23" dur="1000"/>
                                        <p:tgtEl>
                                          <p:spTgt spid="202"/>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201">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0" grpId="0" animBg="1"/>
      <p:bldP spid="20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lowchart: Process 1">
            <a:extLst>
              <a:ext uri="{FF2B5EF4-FFF2-40B4-BE49-F238E27FC236}">
                <a16:creationId xmlns:a16="http://schemas.microsoft.com/office/drawing/2014/main" id="{4C8A6DA6-57BB-4DE7-9B26-0A8AD2E54975}"/>
              </a:ext>
            </a:extLst>
          </p:cNvPr>
          <p:cNvSpPr/>
          <p:nvPr/>
        </p:nvSpPr>
        <p:spPr>
          <a:xfrm>
            <a:off x="83821" y="5245461"/>
            <a:ext cx="4335779" cy="301313"/>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38EF37C-C498-4528-B0D8-B35D8659AD6D}"/>
              </a:ext>
            </a:extLst>
          </p:cNvPr>
          <p:cNvSpPr/>
          <p:nvPr/>
        </p:nvSpPr>
        <p:spPr>
          <a:xfrm flipH="1">
            <a:off x="0" y="467519"/>
            <a:ext cx="2133600" cy="5191918"/>
          </a:xfrm>
          <a:prstGeom prst="rect">
            <a:avLst/>
          </a:prstGeom>
          <a:solidFill>
            <a:srgbClr val="2B3B4B"/>
          </a:solidFill>
          <a:ln>
            <a:noFill/>
          </a:ln>
        </p:spPr>
        <p:style>
          <a:lnRef idx="2">
            <a:schemeClr val="accent1">
              <a:shade val="50000"/>
            </a:schemeClr>
          </a:lnRef>
          <a:fillRef idx="1">
            <a:schemeClr val="accent1"/>
          </a:fillRef>
          <a:effectRef idx="0">
            <a:schemeClr val="accent1"/>
          </a:effectRef>
          <a:fontRef idx="minor">
            <a:schemeClr val="lt1"/>
          </a:fontRef>
        </p:style>
        <p:txBody>
          <a:bodyPr lIns="100557" tIns="50278" rIns="100557" bIns="50278" spcCol="0" rtlCol="0" anchor="ctr"/>
          <a:lstStyle/>
          <a:p>
            <a:pPr algn="ctr"/>
            <a:endParaRPr lang="en-US" dirty="0"/>
          </a:p>
        </p:txBody>
      </p:sp>
      <p:sp>
        <p:nvSpPr>
          <p:cNvPr id="8" name="Title 8">
            <a:extLst>
              <a:ext uri="{FF2B5EF4-FFF2-40B4-BE49-F238E27FC236}">
                <a16:creationId xmlns:a16="http://schemas.microsoft.com/office/drawing/2014/main" id="{DB01FBE4-5700-4086-885C-08E6AFF88B6D}"/>
              </a:ext>
            </a:extLst>
          </p:cNvPr>
          <p:cNvSpPr txBox="1">
            <a:spLocks/>
          </p:cNvSpPr>
          <p:nvPr/>
        </p:nvSpPr>
        <p:spPr>
          <a:xfrm>
            <a:off x="2514600" y="1458118"/>
            <a:ext cx="5624741" cy="3276601"/>
          </a:xfrm>
          <a:prstGeom prst="rect">
            <a:avLst/>
          </a:prstGeom>
        </p:spPr>
        <p:txBody>
          <a:bodyPr lIns="100557" tIns="50278" rIns="100557" bIns="50278" anchor="t">
            <a:normAutofit/>
          </a:bodyPr>
          <a:lstStyle>
            <a:lvl1pPr algn="ctr" defTabSz="1005566" rtl="0" eaLnBrk="1" latinLnBrk="0" hangingPunct="1">
              <a:spcBef>
                <a:spcPct val="0"/>
              </a:spcBef>
              <a:buNone/>
              <a:defRPr sz="4800" kern="1200">
                <a:solidFill>
                  <a:schemeClr val="tx1"/>
                </a:solidFill>
                <a:latin typeface="+mj-lt"/>
                <a:ea typeface="+mj-ea"/>
                <a:cs typeface="+mj-cs"/>
              </a:defRPr>
            </a:lvl1pPr>
          </a:lstStyle>
          <a:p>
            <a:pPr marL="285750" indent="-285750" algn="l">
              <a:spcAft>
                <a:spcPts val="600"/>
              </a:spcAft>
              <a:buSzPct val="100000"/>
              <a:buFont typeface="Arial" panose="020B0604020202020204" pitchFamily="34" charset="0"/>
              <a:buChar char="•"/>
            </a:pPr>
            <a:r>
              <a:rPr lang="en-US" sz="1400" dirty="0">
                <a:solidFill>
                  <a:srgbClr val="2B3B4B"/>
                </a:solidFill>
                <a:latin typeface="Tahoma" panose="020B0604030504040204" pitchFamily="34" charset="0"/>
                <a:ea typeface="Tahoma" panose="020B0604030504040204" pitchFamily="34" charset="0"/>
                <a:cs typeface="Tahoma" panose="020B0604030504040204" pitchFamily="34" charset="0"/>
              </a:rPr>
              <a:t>Understand and elicit the requirements</a:t>
            </a:r>
          </a:p>
          <a:p>
            <a:pPr marL="285750" indent="-285750" algn="l">
              <a:spcAft>
                <a:spcPts val="600"/>
              </a:spcAft>
              <a:buSzPct val="100000"/>
              <a:buFont typeface="Arial" panose="020B0604020202020204" pitchFamily="34" charset="0"/>
              <a:buChar char="•"/>
            </a:pPr>
            <a:r>
              <a:rPr lang="en-US" sz="1400" dirty="0">
                <a:solidFill>
                  <a:srgbClr val="2B3B4B"/>
                </a:solidFill>
                <a:latin typeface="Tahoma" panose="020B0604030504040204" pitchFamily="34" charset="0"/>
                <a:ea typeface="Tahoma" panose="020B0604030504040204" pitchFamily="34" charset="0"/>
                <a:cs typeface="Tahoma" panose="020B0604030504040204" pitchFamily="34" charset="0"/>
              </a:rPr>
              <a:t>Attend Client calls</a:t>
            </a:r>
          </a:p>
          <a:p>
            <a:pPr marL="285750" indent="-285750" algn="l">
              <a:spcAft>
                <a:spcPts val="600"/>
              </a:spcAft>
              <a:buSzPct val="100000"/>
              <a:buFont typeface="Arial" panose="020B0604020202020204" pitchFamily="34" charset="0"/>
              <a:buChar char="•"/>
            </a:pPr>
            <a:r>
              <a:rPr lang="en-US" sz="1400" dirty="0">
                <a:solidFill>
                  <a:srgbClr val="2B3B4B"/>
                </a:solidFill>
                <a:latin typeface="Tahoma" panose="020B0604030504040204" pitchFamily="34" charset="0"/>
                <a:ea typeface="Tahoma" panose="020B0604030504040204" pitchFamily="34" charset="0"/>
                <a:cs typeface="Tahoma" panose="020B0604030504040204" pitchFamily="34" charset="0"/>
              </a:rPr>
              <a:t>Prepare/Study design</a:t>
            </a:r>
          </a:p>
          <a:p>
            <a:pPr marL="285750" indent="-285750" algn="l">
              <a:spcAft>
                <a:spcPts val="600"/>
              </a:spcAft>
              <a:buSzPct val="100000"/>
              <a:buFont typeface="Arial" panose="020B0604020202020204" pitchFamily="34" charset="0"/>
              <a:buChar char="•"/>
            </a:pPr>
            <a:r>
              <a:rPr lang="en-US" sz="1400" dirty="0">
                <a:solidFill>
                  <a:srgbClr val="2B3B4B"/>
                </a:solidFill>
                <a:latin typeface="Tahoma" panose="020B0604030504040204" pitchFamily="34" charset="0"/>
                <a:ea typeface="Tahoma" panose="020B0604030504040204" pitchFamily="34" charset="0"/>
                <a:cs typeface="Tahoma" panose="020B0604030504040204" pitchFamily="34" charset="0"/>
              </a:rPr>
              <a:t>Set-up Development Environment</a:t>
            </a:r>
          </a:p>
          <a:p>
            <a:pPr marL="285750" indent="-285750" algn="l">
              <a:spcAft>
                <a:spcPts val="600"/>
              </a:spcAft>
              <a:buSzPct val="100000"/>
              <a:buFont typeface="Arial" panose="020B0604020202020204" pitchFamily="34" charset="0"/>
              <a:buChar char="•"/>
            </a:pPr>
            <a:r>
              <a:rPr lang="en-US" sz="1400" dirty="0">
                <a:solidFill>
                  <a:srgbClr val="2B3B4B"/>
                </a:solidFill>
                <a:latin typeface="Tahoma" panose="020B0604030504040204" pitchFamily="34" charset="0"/>
                <a:ea typeface="Tahoma" panose="020B0604030504040204" pitchFamily="34" charset="0"/>
                <a:cs typeface="Tahoma" panose="020B0604030504040204" pitchFamily="34" charset="0"/>
              </a:rPr>
              <a:t>Coding using appropriate Coding Standards</a:t>
            </a:r>
          </a:p>
          <a:p>
            <a:pPr marL="285750" indent="-285750" algn="l">
              <a:spcAft>
                <a:spcPts val="600"/>
              </a:spcAft>
              <a:buSzPct val="100000"/>
              <a:buFont typeface="Arial" panose="020B0604020202020204" pitchFamily="34" charset="0"/>
              <a:buChar char="•"/>
            </a:pPr>
            <a:r>
              <a:rPr lang="en-US" sz="1400" dirty="0">
                <a:solidFill>
                  <a:srgbClr val="2B3B4B"/>
                </a:solidFill>
                <a:latin typeface="Tahoma" panose="020B0604030504040204" pitchFamily="34" charset="0"/>
                <a:ea typeface="Tahoma" panose="020B0604030504040204" pitchFamily="34" charset="0"/>
                <a:cs typeface="Tahoma" panose="020B0604030504040204" pitchFamily="34" charset="0"/>
              </a:rPr>
              <a:t>Reviews</a:t>
            </a:r>
          </a:p>
          <a:p>
            <a:pPr marL="285750" indent="-285750" algn="l">
              <a:spcAft>
                <a:spcPts val="600"/>
              </a:spcAft>
              <a:buSzPct val="100000"/>
              <a:buFont typeface="Arial" panose="020B0604020202020204" pitchFamily="34" charset="0"/>
              <a:buChar char="•"/>
            </a:pPr>
            <a:r>
              <a:rPr lang="en-US" sz="1400" dirty="0">
                <a:solidFill>
                  <a:srgbClr val="2B3B4B"/>
                </a:solidFill>
                <a:latin typeface="Tahoma" panose="020B0604030504040204" pitchFamily="34" charset="0"/>
                <a:ea typeface="Tahoma" panose="020B0604030504040204" pitchFamily="34" charset="0"/>
                <a:cs typeface="Tahoma" panose="020B0604030504040204" pitchFamily="34" charset="0"/>
              </a:rPr>
              <a:t>Unit testing</a:t>
            </a:r>
          </a:p>
          <a:p>
            <a:pPr marL="285750" indent="-285750" algn="l">
              <a:spcAft>
                <a:spcPts val="600"/>
              </a:spcAft>
              <a:buSzPct val="100000"/>
              <a:buFont typeface="Arial" panose="020B0604020202020204" pitchFamily="34" charset="0"/>
              <a:buChar char="•"/>
            </a:pPr>
            <a:r>
              <a:rPr lang="en-US" sz="1400" dirty="0">
                <a:solidFill>
                  <a:srgbClr val="2B3B4B"/>
                </a:solidFill>
                <a:latin typeface="Tahoma" panose="020B0604030504040204" pitchFamily="34" charset="0"/>
                <a:ea typeface="Tahoma" panose="020B0604030504040204" pitchFamily="34" charset="0"/>
                <a:cs typeface="Tahoma" panose="020B0604030504040204" pitchFamily="34" charset="0"/>
              </a:rPr>
              <a:t>Highlight Issues/Risks to Project Manager</a:t>
            </a:r>
          </a:p>
          <a:p>
            <a:pPr marL="285750" indent="-285750" algn="l">
              <a:spcAft>
                <a:spcPts val="600"/>
              </a:spcAft>
              <a:buSzPct val="100000"/>
              <a:buFont typeface="Arial" panose="020B0604020202020204" pitchFamily="34" charset="0"/>
              <a:buChar char="•"/>
            </a:pPr>
            <a:r>
              <a:rPr lang="en-US" sz="1400" dirty="0">
                <a:solidFill>
                  <a:srgbClr val="2B3B4B"/>
                </a:solidFill>
                <a:latin typeface="Tahoma" panose="020B0604030504040204" pitchFamily="34" charset="0"/>
                <a:ea typeface="Tahoma" panose="020B0604030504040204" pitchFamily="34" charset="0"/>
                <a:cs typeface="Tahoma" panose="020B0604030504040204" pitchFamily="34" charset="0"/>
              </a:rPr>
              <a:t>Communicate with relevant stakeholders </a:t>
            </a:r>
          </a:p>
          <a:p>
            <a:pPr marL="285750" indent="-285750" algn="l">
              <a:spcAft>
                <a:spcPts val="600"/>
              </a:spcAft>
              <a:buSzPct val="100000"/>
              <a:buFont typeface="Arial" panose="020B0604020202020204" pitchFamily="34" charset="0"/>
              <a:buChar char="•"/>
            </a:pPr>
            <a:r>
              <a:rPr lang="en-US" sz="1400" dirty="0">
                <a:solidFill>
                  <a:srgbClr val="2B3B4B"/>
                </a:solidFill>
                <a:latin typeface="Tahoma" panose="020B0604030504040204" pitchFamily="34" charset="0"/>
                <a:ea typeface="Tahoma" panose="020B0604030504040204" pitchFamily="34" charset="0"/>
                <a:cs typeface="Tahoma" panose="020B0604030504040204" pitchFamily="34" charset="0"/>
              </a:rPr>
              <a:t>Participate in performing Root Cause Analysis</a:t>
            </a:r>
          </a:p>
          <a:p>
            <a:pPr marL="285750" indent="-285750" algn="l">
              <a:spcAft>
                <a:spcPts val="600"/>
              </a:spcAft>
              <a:buSzPct val="100000"/>
              <a:buFont typeface="Arial" panose="020B0604020202020204" pitchFamily="34" charset="0"/>
              <a:buChar char="•"/>
            </a:pPr>
            <a:r>
              <a:rPr lang="en-US" sz="1400" dirty="0">
                <a:solidFill>
                  <a:srgbClr val="2B3B4B"/>
                </a:solidFill>
                <a:latin typeface="Tahoma" panose="020B0604030504040204" pitchFamily="34" charset="0"/>
                <a:ea typeface="Tahoma" panose="020B0604030504040204" pitchFamily="34" charset="0"/>
                <a:cs typeface="Tahoma" panose="020B0604030504040204" pitchFamily="34" charset="0"/>
              </a:rPr>
              <a:t>Bug Fixing (QA defects)</a:t>
            </a:r>
          </a:p>
        </p:txBody>
      </p:sp>
      <p:pic>
        <p:nvPicPr>
          <p:cNvPr id="11" name="Picture 3">
            <a:extLst>
              <a:ext uri="{FF2B5EF4-FFF2-40B4-BE49-F238E27FC236}">
                <a16:creationId xmlns:a16="http://schemas.microsoft.com/office/drawing/2014/main" id="{12185C13-9609-4D17-8326-E4F71F529B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92617" y="939057"/>
            <a:ext cx="481965" cy="1884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Content Placeholder 2">
            <a:extLst>
              <a:ext uri="{FF2B5EF4-FFF2-40B4-BE49-F238E27FC236}">
                <a16:creationId xmlns:a16="http://schemas.microsoft.com/office/drawing/2014/main" id="{BA3A263D-E10F-4338-A8CA-97E8EAEED6A0}"/>
              </a:ext>
            </a:extLst>
          </p:cNvPr>
          <p:cNvSpPr txBox="1">
            <a:spLocks/>
          </p:cNvSpPr>
          <p:nvPr/>
        </p:nvSpPr>
        <p:spPr>
          <a:xfrm>
            <a:off x="2438399" y="833771"/>
            <a:ext cx="5039722" cy="457200"/>
          </a:xfrm>
          <a:prstGeom prst="rect">
            <a:avLst/>
          </a:prstGeom>
        </p:spPr>
        <p:txBody>
          <a:bodyPr lIns="100557" tIns="50278" rIns="100557" bIns="50278"/>
          <a:lstStyle>
            <a:lvl1pPr marL="377087" indent="-377087" algn="l" defTabSz="1005566" rtl="0" eaLnBrk="1" latinLnBrk="0" hangingPunct="1">
              <a:spcBef>
                <a:spcPct val="20000"/>
              </a:spcBef>
              <a:buFont typeface="Arial" panose="020B0604020202020204" pitchFamily="34" charset="0"/>
              <a:buChar char="•"/>
              <a:defRPr sz="3500" kern="1200">
                <a:solidFill>
                  <a:schemeClr val="tx1"/>
                </a:solidFill>
                <a:latin typeface="+mn-lt"/>
                <a:ea typeface="+mn-ea"/>
                <a:cs typeface="+mn-cs"/>
              </a:defRPr>
            </a:lvl1pPr>
            <a:lvl2pPr marL="817022" indent="-314239" algn="l" defTabSz="1005566" rtl="0" eaLnBrk="1" latinLnBrk="0" hangingPunct="1">
              <a:spcBef>
                <a:spcPct val="20000"/>
              </a:spcBef>
              <a:buFont typeface="Arial" panose="020B0604020202020204" pitchFamily="34" charset="0"/>
              <a:buChar char="–"/>
              <a:defRPr sz="3100" kern="1200">
                <a:solidFill>
                  <a:schemeClr val="tx1"/>
                </a:solidFill>
                <a:latin typeface="+mn-lt"/>
                <a:ea typeface="+mn-ea"/>
                <a:cs typeface="+mn-cs"/>
              </a:defRPr>
            </a:lvl2pPr>
            <a:lvl3pPr marL="1256957" indent="-251391" algn="l" defTabSz="1005566" rtl="0" eaLnBrk="1" latinLnBrk="0" hangingPunct="1">
              <a:spcBef>
                <a:spcPct val="20000"/>
              </a:spcBef>
              <a:buFont typeface="Arial" panose="020B0604020202020204" pitchFamily="34" charset="0"/>
              <a:buChar char="•"/>
              <a:defRPr sz="2600" kern="1200">
                <a:solidFill>
                  <a:schemeClr val="tx1"/>
                </a:solidFill>
                <a:latin typeface="+mn-lt"/>
                <a:ea typeface="+mn-ea"/>
                <a:cs typeface="+mn-cs"/>
              </a:defRPr>
            </a:lvl3pPr>
            <a:lvl4pPr marL="1759740"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4pPr>
            <a:lvl5pPr marL="2262523"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5pPr>
            <a:lvl6pPr marL="2765306"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6pPr>
            <a:lvl7pPr marL="3268088"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7pPr>
            <a:lvl8pPr marL="3770871"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8pPr>
            <a:lvl9pPr marL="4273654"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1800" b="1" dirty="0">
                <a:solidFill>
                  <a:srgbClr val="2B3B4B"/>
                </a:solidFill>
                <a:latin typeface="Tahoma" panose="020B0604030504040204" pitchFamily="34" charset="0"/>
                <a:ea typeface="Tahoma" panose="020B0604030504040204" pitchFamily="34" charset="0"/>
                <a:cs typeface="Tahoma" panose="020B0604030504040204" pitchFamily="34" charset="0"/>
              </a:rPr>
              <a:t>Developer – A Role!</a:t>
            </a:r>
          </a:p>
        </p:txBody>
      </p:sp>
      <p:sp>
        <p:nvSpPr>
          <p:cNvPr id="16" name="Footer Placeholder 3">
            <a:extLst>
              <a:ext uri="{FF2B5EF4-FFF2-40B4-BE49-F238E27FC236}">
                <a16:creationId xmlns:a16="http://schemas.microsoft.com/office/drawing/2014/main" id="{D4F6C401-2823-4846-B658-717922C22FF4}"/>
              </a:ext>
            </a:extLst>
          </p:cNvPr>
          <p:cNvSpPr txBox="1">
            <a:spLocks noGrp="1"/>
          </p:cNvSpPr>
          <p:nvPr/>
        </p:nvSpPr>
        <p:spPr bwMode="auto">
          <a:xfrm>
            <a:off x="2590800" y="5316341"/>
            <a:ext cx="5029200" cy="201038"/>
          </a:xfrm>
          <a:prstGeom prst="rect">
            <a:avLst/>
          </a:prstGeom>
          <a:noFill/>
          <a:ln w="9525">
            <a:noFill/>
            <a:miter lim="800000"/>
            <a:headEnd/>
            <a:tailEnd/>
          </a:ln>
        </p:spPr>
        <p:txBody>
          <a:bodyPr lIns="100557" tIns="50278" rIns="100557" bIns="50278"/>
          <a:lstStyle/>
          <a:p>
            <a:pPr fontAlgn="auto">
              <a:spcBef>
                <a:spcPts val="0"/>
              </a:spcBef>
              <a:spcAft>
                <a:spcPts val="0"/>
              </a:spcAft>
              <a:defRPr/>
            </a:pPr>
            <a:r>
              <a:rPr lang="en-US" sz="700" dirty="0">
                <a:solidFill>
                  <a:schemeClr val="tx1">
                    <a:lumMod val="75000"/>
                    <a:lumOff val="25000"/>
                  </a:schemeClr>
                </a:solidFill>
                <a:latin typeface="Segoe UI Light" panose="020B0502040204020203" pitchFamily="34" charset="0"/>
                <a:ea typeface="Segoe UI" panose="020B0502040204020203" pitchFamily="34" charset="0"/>
                <a:cs typeface="Segoe UI" panose="020B0502040204020203" pitchFamily="34" charset="0"/>
              </a:rPr>
              <a:t> Copyright © 2018 Cybage Software Pvt. Ltd. All Rights Reserved. Cybage Confidential.</a:t>
            </a:r>
          </a:p>
        </p:txBody>
      </p:sp>
      <p:pic>
        <p:nvPicPr>
          <p:cNvPr id="4" name="Graphic 3">
            <a:extLst>
              <a:ext uri="{FF2B5EF4-FFF2-40B4-BE49-F238E27FC236}">
                <a16:creationId xmlns:a16="http://schemas.microsoft.com/office/drawing/2014/main" id="{9F3C691C-FDAF-433B-990E-C29BAADC42C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flipH="1">
            <a:off x="719970" y="2468073"/>
            <a:ext cx="693660" cy="1199846"/>
          </a:xfrm>
          <a:prstGeom prst="rect">
            <a:avLst/>
          </a:prstGeom>
        </p:spPr>
      </p:pic>
    </p:spTree>
    <p:extLst>
      <p:ext uri="{BB962C8B-B14F-4D97-AF65-F5344CB8AC3E}">
        <p14:creationId xmlns:p14="http://schemas.microsoft.com/office/powerpoint/2010/main" val="41362430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r="1437" b="10873"/>
          <a:stretch/>
        </p:blipFill>
        <p:spPr bwMode="auto">
          <a:xfrm>
            <a:off x="0" y="409306"/>
            <a:ext cx="10058401" cy="52501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6" name="Footer Placeholder 3"/>
          <p:cNvSpPr txBox="1">
            <a:spLocks noGrp="1"/>
          </p:cNvSpPr>
          <p:nvPr/>
        </p:nvSpPr>
        <p:spPr bwMode="auto">
          <a:xfrm>
            <a:off x="533400" y="5316341"/>
            <a:ext cx="5029200" cy="201038"/>
          </a:xfrm>
          <a:prstGeom prst="rect">
            <a:avLst/>
          </a:prstGeom>
          <a:noFill/>
          <a:ln w="9525">
            <a:noFill/>
            <a:miter lim="800000"/>
            <a:headEnd/>
            <a:tailEnd/>
          </a:ln>
        </p:spPr>
        <p:txBody>
          <a:bodyPr lIns="100557" tIns="50278" rIns="100557" bIns="50278"/>
          <a:lstStyle/>
          <a:p>
            <a:pPr fontAlgn="auto">
              <a:spcBef>
                <a:spcPts val="0"/>
              </a:spcBef>
              <a:spcAft>
                <a:spcPts val="0"/>
              </a:spcAft>
              <a:defRPr/>
            </a:pPr>
            <a:r>
              <a:rPr lang="en-US" sz="700" dirty="0">
                <a:solidFill>
                  <a:schemeClr val="bg1"/>
                </a:solidFill>
                <a:latin typeface="Segoe UI Light" panose="020B0502040204020203" pitchFamily="34" charset="0"/>
                <a:ea typeface="Segoe UI" panose="020B0502040204020203" pitchFamily="34" charset="0"/>
                <a:cs typeface="Segoe UI" panose="020B0502040204020203" pitchFamily="34" charset="0"/>
              </a:rPr>
              <a:t> Copyright © 2020 Cybage Software Pvt. Ltd. All Rights Reserved. Cybage Confidential.</a:t>
            </a:r>
          </a:p>
        </p:txBody>
      </p:sp>
      <p:sp>
        <p:nvSpPr>
          <p:cNvPr id="37" name="TextBox 36"/>
          <p:cNvSpPr txBox="1"/>
          <p:nvPr/>
        </p:nvSpPr>
        <p:spPr>
          <a:xfrm>
            <a:off x="8465821" y="5289984"/>
            <a:ext cx="1190782" cy="240037"/>
          </a:xfrm>
          <a:prstGeom prst="rect">
            <a:avLst/>
          </a:prstGeom>
          <a:noFill/>
        </p:spPr>
        <p:txBody>
          <a:bodyPr wrap="square" lIns="100557" tIns="50278" rIns="100557" bIns="50278" rtlCol="0">
            <a:spAutoFit/>
          </a:bodyPr>
          <a:lstStyle/>
          <a:p>
            <a:r>
              <a:rPr lang="en-US" sz="900" dirty="0">
                <a:solidFill>
                  <a:schemeClr val="bg1"/>
                </a:solidFill>
                <a:latin typeface="Segoe UI" panose="020B0502040204020203" pitchFamily="34" charset="0"/>
                <a:ea typeface="Segoe UI" panose="020B0502040204020203" pitchFamily="34" charset="0"/>
                <a:cs typeface="Segoe UI" panose="020B0502040204020203" pitchFamily="34" charset="0"/>
              </a:rPr>
              <a:t>www.cybage.com</a:t>
            </a:r>
            <a:endParaRPr lang="en-GB" sz="900" dirty="0">
              <a:solidFill>
                <a:schemeClr val="bg1"/>
              </a:solidFill>
              <a:latin typeface="Segoe UI" panose="020B0502040204020203" pitchFamily="34" charset="0"/>
              <a:ea typeface="Segoe UI" panose="020B0502040204020203" pitchFamily="34" charset="0"/>
              <a:cs typeface="Segoe UI" panose="020B0502040204020203" pitchFamily="34" charset="0"/>
            </a:endParaRPr>
          </a:p>
        </p:txBody>
      </p:sp>
      <p:sp>
        <p:nvSpPr>
          <p:cNvPr id="9" name="Rectangle 8">
            <a:extLst>
              <a:ext uri="{FF2B5EF4-FFF2-40B4-BE49-F238E27FC236}">
                <a16:creationId xmlns:a16="http://schemas.microsoft.com/office/drawing/2014/main" id="{E731DD1C-42D2-4ADB-BD03-892E9037A320}"/>
              </a:ext>
            </a:extLst>
          </p:cNvPr>
          <p:cNvSpPr/>
          <p:nvPr/>
        </p:nvSpPr>
        <p:spPr>
          <a:xfrm flipH="1">
            <a:off x="4724400" y="3703675"/>
            <a:ext cx="5334000" cy="1256489"/>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0557" tIns="50278" rIns="100557" bIns="50278" spcCol="0" rtlCol="0" anchor="ctr"/>
          <a:lstStyle/>
          <a:p>
            <a:pPr algn="ctr"/>
            <a:endParaRPr lang="en-US" dirty="0"/>
          </a:p>
        </p:txBody>
      </p:sp>
      <p:pic>
        <p:nvPicPr>
          <p:cNvPr id="10" name="Picture 3">
            <a:extLst>
              <a:ext uri="{FF2B5EF4-FFF2-40B4-BE49-F238E27FC236}">
                <a16:creationId xmlns:a16="http://schemas.microsoft.com/office/drawing/2014/main" id="{A9A2EC9F-D505-488B-9DD7-79A2DE6B68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19600" y="4017760"/>
            <a:ext cx="481965" cy="1884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Title 8">
            <a:extLst>
              <a:ext uri="{FF2B5EF4-FFF2-40B4-BE49-F238E27FC236}">
                <a16:creationId xmlns:a16="http://schemas.microsoft.com/office/drawing/2014/main" id="{44DDB006-5095-46AA-9038-1CF2112DFECE}"/>
              </a:ext>
            </a:extLst>
          </p:cNvPr>
          <p:cNvSpPr txBox="1">
            <a:spLocks/>
          </p:cNvSpPr>
          <p:nvPr/>
        </p:nvSpPr>
        <p:spPr>
          <a:xfrm>
            <a:off x="5029199" y="3939521"/>
            <a:ext cx="5006181" cy="718998"/>
          </a:xfrm>
          <a:prstGeom prst="rect">
            <a:avLst/>
          </a:prstGeom>
        </p:spPr>
        <p:txBody>
          <a:bodyPr lIns="100557" tIns="50278" rIns="100557" bIns="50278">
            <a:normAutofit fontScale="97500"/>
          </a:bodyPr>
          <a:lstStyle>
            <a:lvl1pPr algn="ctr" defTabSz="1005566" rtl="0" eaLnBrk="1" latinLnBrk="0" hangingPunct="1">
              <a:spcBef>
                <a:spcPct val="0"/>
              </a:spcBef>
              <a:buNone/>
              <a:defRPr sz="4800" kern="1200">
                <a:solidFill>
                  <a:schemeClr val="tx1"/>
                </a:solidFill>
                <a:latin typeface="+mj-lt"/>
                <a:ea typeface="+mj-ea"/>
                <a:cs typeface="+mj-cs"/>
              </a:defRPr>
            </a:lvl1pPr>
          </a:lstStyle>
          <a:p>
            <a:pPr algn="l"/>
            <a:r>
              <a:rPr lang="en-US" sz="1800" b="1" dirty="0">
                <a:solidFill>
                  <a:srgbClr val="2B3B4B"/>
                </a:solidFill>
                <a:latin typeface="Tahoma" panose="020B0604030504040204" pitchFamily="34" charset="0"/>
                <a:ea typeface="Tahoma" panose="020B0604030504040204" pitchFamily="34" charset="0"/>
                <a:cs typeface="Tahoma" panose="020B0604030504040204" pitchFamily="34" charset="0"/>
              </a:rPr>
              <a:t>Involvement of Developers in various processes : SDLC</a:t>
            </a:r>
            <a:endParaRPr lang="en-US" sz="1800" dirty="0">
              <a:solidFill>
                <a:srgbClr val="2B3B4B"/>
              </a:solidFill>
              <a:latin typeface="Tahoma" panose="020B0604030504040204" pitchFamily="34" charset="0"/>
              <a:ea typeface="Tahoma" panose="020B0604030504040204" pitchFamily="34" charset="0"/>
              <a:cs typeface="Tahoma" panose="020B0604030504040204" pitchFamily="34" charset="0"/>
            </a:endParaRPr>
          </a:p>
        </p:txBody>
      </p:sp>
      <p:sp>
        <p:nvSpPr>
          <p:cNvPr id="12" name="TextBox 11">
            <a:extLst>
              <a:ext uri="{FF2B5EF4-FFF2-40B4-BE49-F238E27FC236}">
                <a16:creationId xmlns:a16="http://schemas.microsoft.com/office/drawing/2014/main" id="{C304B70B-EDF4-4E16-A76D-AA84F6FE889E}"/>
              </a:ext>
            </a:extLst>
          </p:cNvPr>
          <p:cNvSpPr txBox="1"/>
          <p:nvPr/>
        </p:nvSpPr>
        <p:spPr>
          <a:xfrm>
            <a:off x="9428003" y="5301444"/>
            <a:ext cx="457200" cy="230832"/>
          </a:xfrm>
          <a:prstGeom prst="rect">
            <a:avLst/>
          </a:prstGeom>
          <a:noFill/>
        </p:spPr>
        <p:txBody>
          <a:bodyPr wrap="square" rtlCol="0">
            <a:spAutoFit/>
          </a:bodyPr>
          <a:lstStyle/>
          <a:p>
            <a:pPr algn="ctr"/>
            <a:fld id="{1CEAE2BE-16F1-4ACF-B635-B72D550D3046}" type="slidenum">
              <a:rPr lang="en-US" sz="900" smtClean="0">
                <a:solidFill>
                  <a:schemeClr val="bg1"/>
                </a:solidFill>
                <a:latin typeface="Tahoma" panose="020B0604030504040204" pitchFamily="34" charset="0"/>
                <a:ea typeface="Tahoma" panose="020B0604030504040204" pitchFamily="34" charset="0"/>
                <a:cs typeface="Tahoma" panose="020B0604030504040204" pitchFamily="34" charset="0"/>
              </a:rPr>
              <a:pPr algn="ctr"/>
              <a:t>7</a:t>
            </a:fld>
            <a:endParaRPr lang="en-US" sz="9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701217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C8B941C-E5D4-4595-814D-1F91670E33E4}"/>
              </a:ext>
            </a:extLst>
          </p:cNvPr>
          <p:cNvSpPr/>
          <p:nvPr/>
        </p:nvSpPr>
        <p:spPr>
          <a:xfrm>
            <a:off x="460781" y="1383508"/>
            <a:ext cx="9136838" cy="325316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0" y="735013"/>
            <a:ext cx="675278" cy="265906"/>
          </a:xfrm>
          <a:prstGeom prst="rect">
            <a:avLst/>
          </a:prstGeom>
          <a:solidFill>
            <a:srgbClr val="00B8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Content Placeholder 2">
            <a:extLst>
              <a:ext uri="{FF2B5EF4-FFF2-40B4-BE49-F238E27FC236}">
                <a16:creationId xmlns:a16="http://schemas.microsoft.com/office/drawing/2014/main" id="{E82FA7E9-43CE-4D5C-AF8B-EEFA3B15B0F4}"/>
              </a:ext>
            </a:extLst>
          </p:cNvPr>
          <p:cNvSpPr txBox="1">
            <a:spLocks/>
          </p:cNvSpPr>
          <p:nvPr/>
        </p:nvSpPr>
        <p:spPr>
          <a:xfrm>
            <a:off x="675278" y="696119"/>
            <a:ext cx="6106522" cy="457200"/>
          </a:xfrm>
          <a:prstGeom prst="rect">
            <a:avLst/>
          </a:prstGeom>
        </p:spPr>
        <p:txBody>
          <a:bodyPr lIns="100557" tIns="50278" rIns="100557" bIns="50278"/>
          <a:lstStyle>
            <a:lvl1pPr marL="377087" indent="-377087" algn="l" defTabSz="1005566" rtl="0" eaLnBrk="1" latinLnBrk="0" hangingPunct="1">
              <a:spcBef>
                <a:spcPct val="20000"/>
              </a:spcBef>
              <a:buFont typeface="Arial" panose="020B0604020202020204" pitchFamily="34" charset="0"/>
              <a:buChar char="•"/>
              <a:defRPr sz="3500" kern="1200">
                <a:solidFill>
                  <a:schemeClr val="tx1"/>
                </a:solidFill>
                <a:latin typeface="+mn-lt"/>
                <a:ea typeface="+mn-ea"/>
                <a:cs typeface="+mn-cs"/>
              </a:defRPr>
            </a:lvl1pPr>
            <a:lvl2pPr marL="817022" indent="-314239" algn="l" defTabSz="1005566" rtl="0" eaLnBrk="1" latinLnBrk="0" hangingPunct="1">
              <a:spcBef>
                <a:spcPct val="20000"/>
              </a:spcBef>
              <a:buFont typeface="Arial" panose="020B0604020202020204" pitchFamily="34" charset="0"/>
              <a:buChar char="–"/>
              <a:defRPr sz="3100" kern="1200">
                <a:solidFill>
                  <a:schemeClr val="tx1"/>
                </a:solidFill>
                <a:latin typeface="+mn-lt"/>
                <a:ea typeface="+mn-ea"/>
                <a:cs typeface="+mn-cs"/>
              </a:defRPr>
            </a:lvl2pPr>
            <a:lvl3pPr marL="1256957" indent="-251391" algn="l" defTabSz="1005566" rtl="0" eaLnBrk="1" latinLnBrk="0" hangingPunct="1">
              <a:spcBef>
                <a:spcPct val="20000"/>
              </a:spcBef>
              <a:buFont typeface="Arial" panose="020B0604020202020204" pitchFamily="34" charset="0"/>
              <a:buChar char="•"/>
              <a:defRPr sz="2600" kern="1200">
                <a:solidFill>
                  <a:schemeClr val="tx1"/>
                </a:solidFill>
                <a:latin typeface="+mn-lt"/>
                <a:ea typeface="+mn-ea"/>
                <a:cs typeface="+mn-cs"/>
              </a:defRPr>
            </a:lvl3pPr>
            <a:lvl4pPr marL="1759740"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4pPr>
            <a:lvl5pPr marL="2262523"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5pPr>
            <a:lvl6pPr marL="2765306"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6pPr>
            <a:lvl7pPr marL="3268088"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7pPr>
            <a:lvl8pPr marL="3770871"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8pPr>
            <a:lvl9pPr marL="4273654"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1800" b="1" dirty="0">
                <a:solidFill>
                  <a:srgbClr val="2B3B4B"/>
                </a:solidFill>
                <a:latin typeface="Tahoma" panose="020B0604030504040204" pitchFamily="34" charset="0"/>
                <a:ea typeface="Tahoma" panose="020B0604030504040204" pitchFamily="34" charset="0"/>
                <a:cs typeface="Tahoma" panose="020B0604030504040204" pitchFamily="34" charset="0"/>
              </a:rPr>
              <a:t>SDLC Processes</a:t>
            </a:r>
          </a:p>
        </p:txBody>
      </p:sp>
      <p:sp>
        <p:nvSpPr>
          <p:cNvPr id="8" name="Title 8">
            <a:extLst>
              <a:ext uri="{FF2B5EF4-FFF2-40B4-BE49-F238E27FC236}">
                <a16:creationId xmlns:a16="http://schemas.microsoft.com/office/drawing/2014/main" id="{C518F5BC-DE6A-49C9-8D6B-CF4BB7381DA5}"/>
              </a:ext>
            </a:extLst>
          </p:cNvPr>
          <p:cNvSpPr txBox="1">
            <a:spLocks/>
          </p:cNvSpPr>
          <p:nvPr/>
        </p:nvSpPr>
        <p:spPr>
          <a:xfrm>
            <a:off x="468401" y="1915319"/>
            <a:ext cx="4255999" cy="2145776"/>
          </a:xfrm>
          <a:prstGeom prst="rect">
            <a:avLst/>
          </a:prstGeom>
        </p:spPr>
        <p:txBody>
          <a:bodyPr lIns="100557" tIns="50278" rIns="100557" bIns="50278" anchor="t">
            <a:noAutofit/>
          </a:bodyPr>
          <a:lstStyle>
            <a:lvl1pPr algn="ctr" defTabSz="1005566" rtl="0" eaLnBrk="1" latinLnBrk="0" hangingPunct="1">
              <a:spcBef>
                <a:spcPct val="0"/>
              </a:spcBef>
              <a:buNone/>
              <a:defRPr sz="4800" kern="1200">
                <a:solidFill>
                  <a:schemeClr val="tx1"/>
                </a:solidFill>
                <a:latin typeface="+mj-lt"/>
                <a:ea typeface="+mj-ea"/>
                <a:cs typeface="+mj-cs"/>
              </a:defRPr>
            </a:lvl1pPr>
          </a:lstStyle>
          <a:p>
            <a:pPr marL="285750" indent="-285750" algn="l">
              <a:spcAft>
                <a:spcPts val="1200"/>
              </a:spcAft>
              <a:buSzPct val="100000"/>
              <a:buFont typeface="Arial" panose="020B0604020202020204" pitchFamily="34" charset="0"/>
              <a:buChar char="•"/>
              <a:defRPr/>
            </a:pPr>
            <a:r>
              <a:rPr lang="en-US" sz="1200" dirty="0">
                <a:solidFill>
                  <a:srgbClr val="2B3B4B"/>
                </a:solidFill>
                <a:latin typeface="Tahoma" panose="020B0604030504040204" pitchFamily="34" charset="0"/>
                <a:ea typeface="Tahoma" panose="020B0604030504040204" pitchFamily="34" charset="0"/>
                <a:cs typeface="Tahoma" panose="020B0604030504040204" pitchFamily="34" charset="0"/>
              </a:rPr>
              <a:t>Participate in Requirement Gathering and Understanding/Refinement</a:t>
            </a:r>
          </a:p>
          <a:p>
            <a:pPr marL="285750" indent="-285750" algn="l">
              <a:spcAft>
                <a:spcPts val="1200"/>
              </a:spcAft>
              <a:buSzPct val="100000"/>
              <a:buFont typeface="Arial" panose="020B0604020202020204" pitchFamily="34" charset="0"/>
              <a:buChar char="•"/>
              <a:defRPr/>
            </a:pPr>
            <a:r>
              <a:rPr lang="en-US" sz="1200" dirty="0">
                <a:solidFill>
                  <a:srgbClr val="2B3B4B"/>
                </a:solidFill>
                <a:latin typeface="Tahoma" panose="020B0604030504040204" pitchFamily="34" charset="0"/>
                <a:ea typeface="Tahoma" panose="020B0604030504040204" pitchFamily="34" charset="0"/>
                <a:cs typeface="Tahoma" panose="020B0604030504040204" pitchFamily="34" charset="0"/>
              </a:rPr>
              <a:t>Participate in elicitation of requirement specifications</a:t>
            </a:r>
          </a:p>
          <a:p>
            <a:pPr marL="285750" indent="-285750" algn="l">
              <a:spcAft>
                <a:spcPts val="1200"/>
              </a:spcAft>
              <a:buSzPct val="100000"/>
              <a:buFont typeface="Arial" panose="020B0604020202020204" pitchFamily="34" charset="0"/>
              <a:buChar char="•"/>
              <a:defRPr/>
            </a:pPr>
            <a:r>
              <a:rPr lang="en-US" sz="1200" dirty="0">
                <a:solidFill>
                  <a:srgbClr val="2B3B4B"/>
                </a:solidFill>
                <a:latin typeface="Tahoma" panose="020B0604030504040204" pitchFamily="34" charset="0"/>
                <a:ea typeface="Tahoma" panose="020B0604030504040204" pitchFamily="34" charset="0"/>
                <a:cs typeface="Tahoma" panose="020B0604030504040204" pitchFamily="34" charset="0"/>
              </a:rPr>
              <a:t>Update responded by client requirement related queries</a:t>
            </a:r>
          </a:p>
          <a:p>
            <a:pPr marL="285750" indent="-285750" algn="l">
              <a:spcAft>
                <a:spcPts val="1200"/>
              </a:spcAft>
              <a:buSzPct val="100000"/>
              <a:buFont typeface="Arial" panose="020B0604020202020204" pitchFamily="34" charset="0"/>
              <a:buChar char="•"/>
              <a:defRPr/>
            </a:pPr>
            <a:r>
              <a:rPr lang="en-US" sz="1200" dirty="0">
                <a:solidFill>
                  <a:srgbClr val="2B3B4B"/>
                </a:solidFill>
                <a:latin typeface="Tahoma" panose="020B0604030504040204" pitchFamily="34" charset="0"/>
                <a:ea typeface="Tahoma" panose="020B0604030504040204" pitchFamily="34" charset="0"/>
                <a:cs typeface="Tahoma" panose="020B0604030504040204" pitchFamily="34" charset="0"/>
              </a:rPr>
              <a:t>Get requirements reviewed and agreed </a:t>
            </a:r>
            <a:br>
              <a:rPr lang="en-US" sz="1200" dirty="0">
                <a:solidFill>
                  <a:srgbClr val="2B3B4B"/>
                </a:solidFill>
                <a:latin typeface="Tahoma" panose="020B0604030504040204" pitchFamily="34" charset="0"/>
                <a:ea typeface="Tahoma" panose="020B0604030504040204" pitchFamily="34" charset="0"/>
                <a:cs typeface="Tahoma" panose="020B0604030504040204" pitchFamily="34" charset="0"/>
              </a:rPr>
            </a:br>
            <a:r>
              <a:rPr lang="en-US" sz="1200" dirty="0">
                <a:solidFill>
                  <a:srgbClr val="2B3B4B"/>
                </a:solidFill>
                <a:latin typeface="Tahoma" panose="020B0604030504040204" pitchFamily="34" charset="0"/>
                <a:ea typeface="Tahoma" panose="020B0604030504040204" pitchFamily="34" charset="0"/>
                <a:cs typeface="Tahoma" panose="020B0604030504040204" pitchFamily="34" charset="0"/>
              </a:rPr>
              <a:t>with client</a:t>
            </a:r>
          </a:p>
          <a:p>
            <a:pPr marL="285750" indent="-285750" algn="l">
              <a:spcAft>
                <a:spcPts val="1200"/>
              </a:spcAft>
              <a:buSzPct val="100000"/>
              <a:buFont typeface="Arial" panose="020B0604020202020204" pitchFamily="34" charset="0"/>
              <a:buChar char="•"/>
              <a:defRPr/>
            </a:pPr>
            <a:r>
              <a:rPr lang="en-US" sz="1200" dirty="0">
                <a:solidFill>
                  <a:srgbClr val="2B3B4B"/>
                </a:solidFill>
                <a:latin typeface="Tahoma" panose="020B0604030504040204" pitchFamily="34" charset="0"/>
                <a:ea typeface="Tahoma" panose="020B0604030504040204" pitchFamily="34" charset="0"/>
                <a:cs typeface="Tahoma" panose="020B0604030504040204" pitchFamily="34" charset="0"/>
              </a:rPr>
              <a:t>Create and Maintain Requirement Traceability Matrix</a:t>
            </a:r>
          </a:p>
        </p:txBody>
      </p:sp>
      <p:pic>
        <p:nvPicPr>
          <p:cNvPr id="10" name="Picture 6" descr="Huddle Up Gather GIF - HuddleUp Huddle Gather GIFs">
            <a:extLst>
              <a:ext uri="{FF2B5EF4-FFF2-40B4-BE49-F238E27FC236}">
                <a16:creationId xmlns:a16="http://schemas.microsoft.com/office/drawing/2014/main" id="{9EF6D088-5D06-47D1-B66A-18C332340CE0}"/>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4858331" y="1855583"/>
            <a:ext cx="4731668" cy="2781094"/>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ED81E186-2FE1-4C89-8ABB-037CB668EBDD}"/>
              </a:ext>
            </a:extLst>
          </p:cNvPr>
          <p:cNvSpPr/>
          <p:nvPr/>
        </p:nvSpPr>
        <p:spPr>
          <a:xfrm>
            <a:off x="460781" y="4075941"/>
            <a:ext cx="4397550" cy="438582"/>
          </a:xfrm>
          <a:prstGeom prst="rect">
            <a:avLst/>
          </a:prstGeom>
        </p:spPr>
        <p:txBody>
          <a:bodyPr wrap="square">
            <a:spAutoFit/>
          </a:bodyPr>
          <a:lstStyle/>
          <a:p>
            <a:pPr marL="0" lvl="1" indent="0">
              <a:spcAft>
                <a:spcPts val="300"/>
              </a:spcAft>
              <a:buSzPct val="150000"/>
              <a:buNone/>
              <a:defRPr/>
            </a:pPr>
            <a:r>
              <a:rPr lang="en-US" sz="1000" b="1" dirty="0">
                <a:solidFill>
                  <a:srgbClr val="00B8F1"/>
                </a:solidFill>
                <a:latin typeface="Tahoma" panose="020B0604030504040204" pitchFamily="34" charset="0"/>
                <a:ea typeface="Tahoma" panose="020B0604030504040204" pitchFamily="34" charset="0"/>
                <a:cs typeface="Tahoma" panose="020B0604030504040204" pitchFamily="34" charset="0"/>
              </a:rPr>
              <a:t>Use of tools is recommended for requirement management </a:t>
            </a:r>
          </a:p>
          <a:p>
            <a:pPr marL="0" lvl="1" indent="0">
              <a:spcAft>
                <a:spcPts val="300"/>
              </a:spcAft>
              <a:buSzPct val="150000"/>
              <a:buNone/>
              <a:defRPr/>
            </a:pPr>
            <a:r>
              <a:rPr lang="en-US" sz="1000" b="1" dirty="0">
                <a:solidFill>
                  <a:srgbClr val="00B8F1"/>
                </a:solidFill>
                <a:latin typeface="Tahoma" panose="020B0604030504040204" pitchFamily="34" charset="0"/>
                <a:ea typeface="Tahoma" panose="020B0604030504040204" pitchFamily="34" charset="0"/>
                <a:cs typeface="Tahoma" panose="020B0604030504040204" pitchFamily="34" charset="0"/>
              </a:rPr>
              <a:t>e.g. Jira, Confluence, TFS etc.</a:t>
            </a:r>
          </a:p>
        </p:txBody>
      </p:sp>
      <p:sp>
        <p:nvSpPr>
          <p:cNvPr id="11" name="Rectangle 10">
            <a:extLst>
              <a:ext uri="{FF2B5EF4-FFF2-40B4-BE49-F238E27FC236}">
                <a16:creationId xmlns:a16="http://schemas.microsoft.com/office/drawing/2014/main" id="{8E83A7E7-491C-442C-85CE-482A5A8A1108}"/>
              </a:ext>
            </a:extLst>
          </p:cNvPr>
          <p:cNvSpPr/>
          <p:nvPr/>
        </p:nvSpPr>
        <p:spPr>
          <a:xfrm>
            <a:off x="468401" y="1402155"/>
            <a:ext cx="9121597" cy="457200"/>
          </a:xfrm>
          <a:prstGeom prst="rect">
            <a:avLst/>
          </a:prstGeom>
          <a:solidFill>
            <a:srgbClr val="3C48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latin typeface="Tahoma" panose="020B0604030504040204" pitchFamily="34" charset="0"/>
                <a:ea typeface="Tahoma" panose="020B0604030504040204" pitchFamily="34" charset="0"/>
                <a:cs typeface="Tahoma" panose="020B0604030504040204" pitchFamily="34" charset="0"/>
              </a:rPr>
              <a:t>Requirements Management</a:t>
            </a:r>
          </a:p>
        </p:txBody>
      </p:sp>
    </p:spTree>
    <p:extLst>
      <p:ext uri="{BB962C8B-B14F-4D97-AF65-F5344CB8AC3E}">
        <p14:creationId xmlns:p14="http://schemas.microsoft.com/office/powerpoint/2010/main" val="1878909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
                                            <p:txEl>
                                              <p:pRg st="0" end="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020CF00-4DE4-4EEF-94F3-34DF74D6B14A}"/>
              </a:ext>
            </a:extLst>
          </p:cNvPr>
          <p:cNvSpPr/>
          <p:nvPr/>
        </p:nvSpPr>
        <p:spPr>
          <a:xfrm>
            <a:off x="460781" y="1383508"/>
            <a:ext cx="9136838" cy="300133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08CF431-1639-4371-827D-4A032B106863}"/>
              </a:ext>
            </a:extLst>
          </p:cNvPr>
          <p:cNvSpPr/>
          <p:nvPr/>
        </p:nvSpPr>
        <p:spPr>
          <a:xfrm>
            <a:off x="468401" y="1402155"/>
            <a:ext cx="9121597" cy="457200"/>
          </a:xfrm>
          <a:prstGeom prst="rect">
            <a:avLst/>
          </a:prstGeom>
          <a:solidFill>
            <a:srgbClr val="3C48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latin typeface="Tahoma" panose="020B0604030504040204" pitchFamily="34" charset="0"/>
                <a:ea typeface="Tahoma" panose="020B0604030504040204" pitchFamily="34" charset="0"/>
                <a:cs typeface="Tahoma" panose="020B0604030504040204" pitchFamily="34" charset="0"/>
              </a:rPr>
              <a:t>Design</a:t>
            </a:r>
          </a:p>
        </p:txBody>
      </p:sp>
      <p:sp>
        <p:nvSpPr>
          <p:cNvPr id="8" name="Rectangle 7"/>
          <p:cNvSpPr/>
          <p:nvPr/>
        </p:nvSpPr>
        <p:spPr>
          <a:xfrm>
            <a:off x="0" y="733410"/>
            <a:ext cx="675278" cy="265906"/>
          </a:xfrm>
          <a:prstGeom prst="rect">
            <a:avLst/>
          </a:prstGeom>
          <a:solidFill>
            <a:srgbClr val="00B8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Content Placeholder 2">
            <a:extLst>
              <a:ext uri="{FF2B5EF4-FFF2-40B4-BE49-F238E27FC236}">
                <a16:creationId xmlns:a16="http://schemas.microsoft.com/office/drawing/2014/main" id="{8F756AFA-6DD1-48D2-AD39-223755A62DBF}"/>
              </a:ext>
            </a:extLst>
          </p:cNvPr>
          <p:cNvSpPr txBox="1">
            <a:spLocks/>
          </p:cNvSpPr>
          <p:nvPr/>
        </p:nvSpPr>
        <p:spPr>
          <a:xfrm>
            <a:off x="675278" y="696119"/>
            <a:ext cx="6106522" cy="457200"/>
          </a:xfrm>
          <a:prstGeom prst="rect">
            <a:avLst/>
          </a:prstGeom>
        </p:spPr>
        <p:txBody>
          <a:bodyPr lIns="100557" tIns="50278" rIns="100557" bIns="50278"/>
          <a:lstStyle>
            <a:lvl1pPr marL="377087" indent="-377087" algn="l" defTabSz="1005566" rtl="0" eaLnBrk="1" latinLnBrk="0" hangingPunct="1">
              <a:spcBef>
                <a:spcPct val="20000"/>
              </a:spcBef>
              <a:buFont typeface="Arial" panose="020B0604020202020204" pitchFamily="34" charset="0"/>
              <a:buChar char="•"/>
              <a:defRPr sz="3500" kern="1200">
                <a:solidFill>
                  <a:schemeClr val="tx1"/>
                </a:solidFill>
                <a:latin typeface="+mn-lt"/>
                <a:ea typeface="+mn-ea"/>
                <a:cs typeface="+mn-cs"/>
              </a:defRPr>
            </a:lvl1pPr>
            <a:lvl2pPr marL="817022" indent="-314239" algn="l" defTabSz="1005566" rtl="0" eaLnBrk="1" latinLnBrk="0" hangingPunct="1">
              <a:spcBef>
                <a:spcPct val="20000"/>
              </a:spcBef>
              <a:buFont typeface="Arial" panose="020B0604020202020204" pitchFamily="34" charset="0"/>
              <a:buChar char="–"/>
              <a:defRPr sz="3100" kern="1200">
                <a:solidFill>
                  <a:schemeClr val="tx1"/>
                </a:solidFill>
                <a:latin typeface="+mn-lt"/>
                <a:ea typeface="+mn-ea"/>
                <a:cs typeface="+mn-cs"/>
              </a:defRPr>
            </a:lvl2pPr>
            <a:lvl3pPr marL="1256957" indent="-251391" algn="l" defTabSz="1005566" rtl="0" eaLnBrk="1" latinLnBrk="0" hangingPunct="1">
              <a:spcBef>
                <a:spcPct val="20000"/>
              </a:spcBef>
              <a:buFont typeface="Arial" panose="020B0604020202020204" pitchFamily="34" charset="0"/>
              <a:buChar char="•"/>
              <a:defRPr sz="2600" kern="1200">
                <a:solidFill>
                  <a:schemeClr val="tx1"/>
                </a:solidFill>
                <a:latin typeface="+mn-lt"/>
                <a:ea typeface="+mn-ea"/>
                <a:cs typeface="+mn-cs"/>
              </a:defRPr>
            </a:lvl3pPr>
            <a:lvl4pPr marL="1759740"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4pPr>
            <a:lvl5pPr marL="2262523"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5pPr>
            <a:lvl6pPr marL="2765306"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6pPr>
            <a:lvl7pPr marL="3268088"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7pPr>
            <a:lvl8pPr marL="3770871"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8pPr>
            <a:lvl9pPr marL="4273654"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1800" b="1" dirty="0">
                <a:solidFill>
                  <a:srgbClr val="2B3B4B"/>
                </a:solidFill>
                <a:latin typeface="Tahoma" panose="020B0604030504040204" pitchFamily="34" charset="0"/>
                <a:ea typeface="Tahoma" panose="020B0604030504040204" pitchFamily="34" charset="0"/>
                <a:cs typeface="Tahoma" panose="020B0604030504040204" pitchFamily="34" charset="0"/>
              </a:rPr>
              <a:t>SDLC Processes</a:t>
            </a:r>
          </a:p>
        </p:txBody>
      </p:sp>
      <p:sp>
        <p:nvSpPr>
          <p:cNvPr id="12" name="Title 8">
            <a:extLst>
              <a:ext uri="{FF2B5EF4-FFF2-40B4-BE49-F238E27FC236}">
                <a16:creationId xmlns:a16="http://schemas.microsoft.com/office/drawing/2014/main" id="{B5F87BFB-4C33-4FFD-AFC0-6C860D29BC4E}"/>
              </a:ext>
            </a:extLst>
          </p:cNvPr>
          <p:cNvSpPr txBox="1">
            <a:spLocks/>
          </p:cNvSpPr>
          <p:nvPr/>
        </p:nvSpPr>
        <p:spPr>
          <a:xfrm>
            <a:off x="609600" y="2054711"/>
            <a:ext cx="4862741" cy="1609107"/>
          </a:xfrm>
          <a:prstGeom prst="rect">
            <a:avLst/>
          </a:prstGeom>
        </p:spPr>
        <p:txBody>
          <a:bodyPr lIns="100557" tIns="50278" rIns="100557" bIns="50278" anchor="t">
            <a:noAutofit/>
          </a:bodyPr>
          <a:lstStyle>
            <a:lvl1pPr algn="ctr" defTabSz="1005566" rtl="0" eaLnBrk="1" latinLnBrk="0" hangingPunct="1">
              <a:spcBef>
                <a:spcPct val="0"/>
              </a:spcBef>
              <a:buNone/>
              <a:defRPr sz="4800" kern="1200">
                <a:solidFill>
                  <a:schemeClr val="tx1"/>
                </a:solidFill>
                <a:latin typeface="+mj-lt"/>
                <a:ea typeface="+mj-ea"/>
                <a:cs typeface="+mj-cs"/>
              </a:defRPr>
            </a:lvl1pPr>
          </a:lstStyle>
          <a:p>
            <a:pPr marL="285750" indent="-285750" algn="l">
              <a:spcAft>
                <a:spcPts val="1200"/>
              </a:spcAft>
              <a:buSzPct val="100000"/>
              <a:buFont typeface="Arial" panose="020B0604020202020204" pitchFamily="34" charset="0"/>
              <a:buChar char="•"/>
              <a:defRPr/>
            </a:pPr>
            <a:r>
              <a:rPr lang="en-US" sz="1400" dirty="0">
                <a:solidFill>
                  <a:srgbClr val="3B4F60"/>
                </a:solidFill>
                <a:latin typeface="Tahoma" panose="020B0604030504040204" pitchFamily="34" charset="0"/>
                <a:ea typeface="Tahoma" panose="020B0604030504040204" pitchFamily="34" charset="0"/>
                <a:cs typeface="Tahoma" panose="020B0604030504040204" pitchFamily="34" charset="0"/>
              </a:rPr>
              <a:t>Participate in creating/understanding design</a:t>
            </a:r>
          </a:p>
          <a:p>
            <a:pPr marL="285750" lvl="1" indent="-285750">
              <a:spcAft>
                <a:spcPts val="1200"/>
              </a:spcAft>
              <a:buSzPct val="100000"/>
              <a:buFont typeface="Arial" panose="020B0604020202020204" pitchFamily="34" charset="0"/>
              <a:buChar char="•"/>
              <a:defRPr/>
            </a:pPr>
            <a:r>
              <a:rPr lang="en-US" sz="1400" dirty="0">
                <a:solidFill>
                  <a:srgbClr val="3B4F60"/>
                </a:solidFill>
                <a:latin typeface="Tahoma" panose="020B0604030504040204" pitchFamily="34" charset="0"/>
                <a:ea typeface="Tahoma" panose="020B0604030504040204" pitchFamily="34" charset="0"/>
                <a:cs typeface="Tahoma" panose="020B0604030504040204" pitchFamily="34" charset="0"/>
              </a:rPr>
              <a:t>Identify adequate design solutions/patterns</a:t>
            </a:r>
          </a:p>
          <a:p>
            <a:pPr marL="285750" lvl="1" indent="-285750">
              <a:spcAft>
                <a:spcPts val="1200"/>
              </a:spcAft>
              <a:buSzPct val="100000"/>
              <a:buFont typeface="Arial" panose="020B0604020202020204" pitchFamily="34" charset="0"/>
              <a:buChar char="•"/>
              <a:defRPr/>
            </a:pPr>
            <a:r>
              <a:rPr lang="en-US" sz="1400" dirty="0">
                <a:solidFill>
                  <a:srgbClr val="3B4F60"/>
                </a:solidFill>
                <a:latin typeface="Tahoma" panose="020B0604030504040204" pitchFamily="34" charset="0"/>
                <a:ea typeface="Tahoma" panose="020B0604030504040204" pitchFamily="34" charset="0"/>
                <a:cs typeface="Tahoma" panose="020B0604030504040204" pitchFamily="34" charset="0"/>
              </a:rPr>
              <a:t>Create technical design as per standards</a:t>
            </a:r>
          </a:p>
          <a:p>
            <a:pPr marL="285750" lvl="1" indent="-285750">
              <a:spcAft>
                <a:spcPts val="1200"/>
              </a:spcAft>
              <a:buSzPct val="100000"/>
              <a:buFont typeface="Arial" panose="020B0604020202020204" pitchFamily="34" charset="0"/>
              <a:buChar char="•"/>
              <a:defRPr/>
            </a:pPr>
            <a:r>
              <a:rPr lang="en-US" sz="1400" dirty="0">
                <a:solidFill>
                  <a:srgbClr val="3B4F60"/>
                </a:solidFill>
                <a:latin typeface="Tahoma" panose="020B0604030504040204" pitchFamily="34" charset="0"/>
                <a:ea typeface="Tahoma" panose="020B0604030504040204" pitchFamily="34" charset="0"/>
                <a:cs typeface="Tahoma" panose="020B0604030504040204" pitchFamily="34" charset="0"/>
              </a:rPr>
              <a:t>Get the design reviewed and agreed with client</a:t>
            </a:r>
          </a:p>
        </p:txBody>
      </p:sp>
      <p:sp>
        <p:nvSpPr>
          <p:cNvPr id="14" name="Rectangle 13">
            <a:extLst>
              <a:ext uri="{FF2B5EF4-FFF2-40B4-BE49-F238E27FC236}">
                <a16:creationId xmlns:a16="http://schemas.microsoft.com/office/drawing/2014/main" id="{FB253CFE-3F62-49A4-A0DE-7DCE7B54F3B1}"/>
              </a:ext>
            </a:extLst>
          </p:cNvPr>
          <p:cNvSpPr/>
          <p:nvPr/>
        </p:nvSpPr>
        <p:spPr>
          <a:xfrm>
            <a:off x="652418" y="3678563"/>
            <a:ext cx="4111219" cy="430887"/>
          </a:xfrm>
          <a:prstGeom prst="rect">
            <a:avLst/>
          </a:prstGeom>
        </p:spPr>
        <p:txBody>
          <a:bodyPr wrap="square">
            <a:spAutoFit/>
          </a:bodyPr>
          <a:lstStyle/>
          <a:p>
            <a:pPr marL="0" lvl="1">
              <a:spcAft>
                <a:spcPts val="300"/>
              </a:spcAft>
              <a:buSzPct val="150000"/>
            </a:pPr>
            <a:r>
              <a:rPr lang="en-US" sz="1100" b="1" dirty="0">
                <a:solidFill>
                  <a:srgbClr val="00B8F1"/>
                </a:solidFill>
                <a:latin typeface="Tahoma" panose="020B0604030504040204" pitchFamily="34" charset="0"/>
                <a:ea typeface="Tahoma" panose="020B0604030504040204" pitchFamily="34" charset="0"/>
                <a:cs typeface="Tahoma" panose="020B0604030504040204" pitchFamily="34" charset="0"/>
              </a:rPr>
              <a:t>Use of tools is recommended for designing e.g. </a:t>
            </a:r>
            <a:br>
              <a:rPr lang="en-US" sz="1100" b="1" dirty="0">
                <a:solidFill>
                  <a:srgbClr val="00B8F1"/>
                </a:solidFill>
                <a:latin typeface="Tahoma" panose="020B0604030504040204" pitchFamily="34" charset="0"/>
                <a:ea typeface="Tahoma" panose="020B0604030504040204" pitchFamily="34" charset="0"/>
                <a:cs typeface="Tahoma" panose="020B0604030504040204" pitchFamily="34" charset="0"/>
              </a:rPr>
            </a:br>
            <a:r>
              <a:rPr lang="en-US" sz="1100" b="1" dirty="0">
                <a:solidFill>
                  <a:srgbClr val="00B8F1"/>
                </a:solidFill>
                <a:latin typeface="Tahoma" panose="020B0604030504040204" pitchFamily="34" charset="0"/>
                <a:ea typeface="Tahoma" panose="020B0604030504040204" pitchFamily="34" charset="0"/>
                <a:cs typeface="Tahoma" panose="020B0604030504040204" pitchFamily="34" charset="0"/>
              </a:rPr>
              <a:t>Visual Studio, Eclipse, Visio, </a:t>
            </a:r>
            <a:r>
              <a:rPr lang="en-US" sz="1100" b="1" dirty="0" err="1">
                <a:solidFill>
                  <a:srgbClr val="00B8F1"/>
                </a:solidFill>
                <a:latin typeface="Tahoma" panose="020B0604030504040204" pitchFamily="34" charset="0"/>
                <a:ea typeface="Tahoma" panose="020B0604030504040204" pitchFamily="34" charset="0"/>
                <a:cs typeface="Tahoma" panose="020B0604030504040204" pitchFamily="34" charset="0"/>
              </a:rPr>
              <a:t>etc</a:t>
            </a:r>
            <a:endParaRPr lang="en-US" sz="1100" b="1" dirty="0">
              <a:solidFill>
                <a:srgbClr val="00B8F1"/>
              </a:solidFill>
              <a:latin typeface="Tahoma" panose="020B0604030504040204" pitchFamily="34" charset="0"/>
              <a:ea typeface="Tahoma" panose="020B0604030504040204" pitchFamily="34" charset="0"/>
              <a:cs typeface="Tahoma" panose="020B0604030504040204" pitchFamily="34" charset="0"/>
            </a:endParaRPr>
          </a:p>
        </p:txBody>
      </p:sp>
      <p:pic>
        <p:nvPicPr>
          <p:cNvPr id="15" name="Picture 14">
            <a:extLst>
              <a:ext uri="{FF2B5EF4-FFF2-40B4-BE49-F238E27FC236}">
                <a16:creationId xmlns:a16="http://schemas.microsoft.com/office/drawing/2014/main" id="{CA6F2344-7FD9-4661-A8A4-5D3D282D6FBB}"/>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5864847" y="1859355"/>
            <a:ext cx="3725151" cy="2525486"/>
          </a:xfrm>
          <a:prstGeom prst="rect">
            <a:avLst/>
          </a:prstGeom>
        </p:spPr>
      </p:pic>
    </p:spTree>
    <p:extLst>
      <p:ext uri="{BB962C8B-B14F-4D97-AF65-F5344CB8AC3E}">
        <p14:creationId xmlns:p14="http://schemas.microsoft.com/office/powerpoint/2010/main" val="32007147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heme1">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Theme1" id="{64E55B18-D899-40B0-81C7-BE39B3C2ED9E}" vid="{496C7C8B-CA58-4B4A-9A08-9D3A2FD3911A}"/>
    </a:ext>
  </a:extLst>
</a:theme>
</file>

<file path=ppt/theme/theme3.xml><?xml version="1.0" encoding="utf-8"?>
<a:theme xmlns:a="http://schemas.openxmlformats.org/drawingml/2006/main" name="1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2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11125</TotalTime>
  <Words>3244</Words>
  <Application>Microsoft Office PowerPoint</Application>
  <PresentationFormat>Custom</PresentationFormat>
  <Paragraphs>451</Paragraphs>
  <Slides>36</Slides>
  <Notes>21</Notes>
  <HiddenSlides>1</HiddenSlides>
  <MMClips>0</MMClips>
  <ScaleCrop>false</ScaleCrop>
  <HeadingPairs>
    <vt:vector size="8" baseType="variant">
      <vt:variant>
        <vt:lpstr>Fonts Used</vt:lpstr>
      </vt:variant>
      <vt:variant>
        <vt:i4>7</vt:i4>
      </vt:variant>
      <vt:variant>
        <vt:lpstr>Theme</vt:lpstr>
      </vt:variant>
      <vt:variant>
        <vt:i4>5</vt:i4>
      </vt:variant>
      <vt:variant>
        <vt:lpstr>Embedded OLE Servers</vt:lpstr>
      </vt:variant>
      <vt:variant>
        <vt:i4>2</vt:i4>
      </vt:variant>
      <vt:variant>
        <vt:lpstr>Slide Titles</vt:lpstr>
      </vt:variant>
      <vt:variant>
        <vt:i4>36</vt:i4>
      </vt:variant>
    </vt:vector>
  </HeadingPairs>
  <TitlesOfParts>
    <vt:vector size="50" baseType="lpstr">
      <vt:lpstr>Arial</vt:lpstr>
      <vt:lpstr>Arial Narrow</vt:lpstr>
      <vt:lpstr>Calibri</vt:lpstr>
      <vt:lpstr>Segoe UI</vt:lpstr>
      <vt:lpstr>Segoe UI Light</vt:lpstr>
      <vt:lpstr>Tahoma</vt:lpstr>
      <vt:lpstr>Wingdings</vt:lpstr>
      <vt:lpstr>Custom Design</vt:lpstr>
      <vt:lpstr>Theme1</vt:lpstr>
      <vt:lpstr>1_Custom Design</vt:lpstr>
      <vt:lpstr>2_Custom Design</vt:lpstr>
      <vt:lpstr>Office Theme</vt:lpstr>
      <vt:lpstr>Document</vt:lpstr>
      <vt:lpstr>Worksheet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Amruta Narkhede</dc:creator>
  <cp:lastModifiedBy>Sonal Varma</cp:lastModifiedBy>
  <cp:revision>837</cp:revision>
  <cp:lastPrinted>2019-04-30T04:43:13Z</cp:lastPrinted>
  <dcterms:created xsi:type="dcterms:W3CDTF">2018-01-05T05:23:08Z</dcterms:created>
  <dcterms:modified xsi:type="dcterms:W3CDTF">2020-12-01T06:03:01Z</dcterms:modified>
</cp:coreProperties>
</file>